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56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78" d="100"/>
          <a:sy n="78" d="100"/>
        </p:scale>
        <p:origin x="77" y="52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E47648-B642-4ACA-B1C3-7B780F5ABB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91DC6F1-6062-4E96-9176-748784EC82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99F1822-96C0-4AA7-807B-6F5BDC7F4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0C079-720A-4272-8F6F-E42A635317A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5475B28-1574-4DC3-926A-FFF1BDFDF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A205E4-B93D-4F38-8DD4-7C1C1CB3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F6141-A86F-4BBF-8958-21FFA97F5D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1990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27FB8F-523F-4D02-A86E-41DD1F8AE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348C20E-E701-4CB2-8DAE-FE7DA3B138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3DD7E54-6CB4-49BD-8DC9-C618F8BEF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0C079-720A-4272-8F6F-E42A635317A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03C1AED-B782-415B-B6C9-6A1EE1AC3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38A3F2-2E6D-4134-BED4-DBCA633C1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F6141-A86F-4BBF-8958-21FFA97F5D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9178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7934F68-AA35-4AAA-BCCE-D1CCEB24BD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8233860-683F-43EE-A2C6-D1AC24878A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C605300-1C51-4B45-B937-C2A6266AC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0C079-720A-4272-8F6F-E42A635317A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DD0F9F0-8F55-4DA1-8147-509444F2C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C1476C-6322-4EE9-B8C2-6A96A0140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F6141-A86F-4BBF-8958-21FFA97F5D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4930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04252F-EBB4-4E61-8FE8-0B8FC31B7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1FD188-CAB8-4211-BB4E-8E0C8E9AD0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F83E5F6-68DA-4310-9980-A2AC7A683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0C079-720A-4272-8F6F-E42A635317A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A06C95-01E3-422D-BEFA-92ADDE89B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4309BD-F585-4A0D-996D-F4BD54A28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F6141-A86F-4BBF-8958-21FFA97F5D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3862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8A4D62-AD1B-4ECF-9BA4-38A4D40AE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7EFA4E2-A305-4BEA-9A14-6283581C7D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DF4CCB1-791C-4437-A910-FFDB7BD61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0C079-720A-4272-8F6F-E42A635317A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D4B008F-30E0-4DFE-BC55-C6A43BA7A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87DAE5-5568-498B-94B6-D5B2854C4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F6141-A86F-4BBF-8958-21FFA97F5D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900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803D7F-46D9-4BF8-A3D6-F5978440F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A004BD-923E-4653-BF9B-23580B8BE6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A8A9716-E6DC-4CB4-B486-0E99630895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08BF4E8-5BAD-47AD-B8C7-31D7B341E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0C079-720A-4272-8F6F-E42A635317A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6517F3C-1AA9-4318-8355-8C568C36D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880BC78-2D96-48EF-AB88-4D5EE44A0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F6141-A86F-4BBF-8958-21FFA97F5D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2098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C4E3B9-E669-435C-85C6-CEE72E363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D729A94-E3B7-4DDC-B8D4-7F1DD77FEA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4D53BA8-C1A7-444E-8478-B7B7C035C5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9BEF3C3-5766-41DE-877C-E15D514D2E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340CA94-5DAA-44A6-A171-B699628C51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3928598-C98D-4328-ACFF-77160F4CD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0C079-720A-4272-8F6F-E42A635317A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195DDAB-CAC4-4008-A120-272A0B7AF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B9D05CC-B9B8-4D79-B38F-056AAB113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F6141-A86F-4BBF-8958-21FFA97F5D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634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7FF4DE-8A5E-49D7-92E1-70016F14F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FE99A33-5B76-413F-9409-286968432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0C079-720A-4272-8F6F-E42A635317A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CBEF365-2089-4528-85E3-053D3AF4F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A7DD2CA-1689-4150-B4C8-E5E664D28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F6141-A86F-4BBF-8958-21FFA97F5D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454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55CA809-B99F-479B-ABF6-1DADE16C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0C079-720A-4272-8F6F-E42A635317A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C162251-D8E0-41B3-A2EA-D9E4749B2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68FC3FB-21A8-4DA0-8623-3D8F6E969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F6141-A86F-4BBF-8958-21FFA97F5D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3241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D14D09-C1D3-466B-9C9A-0E5E7F4DE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A52C28-E19E-4050-BB7A-1FBFAC2E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8E7B3B5-578B-4B3E-812C-8B37B83CA3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1F7A9F5-E10E-4062-BC2B-BC5CF2187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0C079-720A-4272-8F6F-E42A635317A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CBBA4E1-C88A-4143-A4B4-C8AA12EC9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70ADA30-686E-43D2-AB59-36527DD26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F6141-A86F-4BBF-8958-21FFA97F5D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9686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D7DF21-F7A9-49F4-9E18-B7183DEC1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F50375C-E0C2-4C1F-8FE1-11FD504F03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F03033F-3E07-4C6C-AEC3-7E1C204EC3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CD60DC-0738-450C-8725-F0BDC4C9D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0C079-720A-4272-8F6F-E42A635317A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C2DF7ED-9497-4D5D-B5C5-D01B14A81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C64C6E0-C7D9-49DB-A841-D4A2E90AB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F6141-A86F-4BBF-8958-21FFA97F5D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5737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FC66147-A131-40D0-B2CF-2B123420F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E0CBD76-B891-434E-9A53-CBA883618A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EE4880-DA5A-4D7E-B2ED-63FB4D7A2E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B0C079-720A-4272-8F6F-E42A635317A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866B812-CC9A-4C28-8124-94AF5895FC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C7C7F56-B1C5-43D0-BCCC-923369081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F6141-A86F-4BBF-8958-21FFA97F5D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9009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069172-3067-46C4-B458-146DF11DE7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E8E66FC-527E-49AB-9E62-87BC829CA6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AB3B3DE-2C4E-4674-9B2D-0F964EB9C7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1582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720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BFB872-022E-47CF-8228-918E82E0C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D5F963B-5CCA-48EA-947A-6E850FF0BD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D6D43B0-FBDF-4C38-A08D-6F83AA6730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009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3AA87A-63D3-4D8F-B082-EF432E9B09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C5C58B3-6D19-4045-B75C-7FA8163C23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676314A-77F9-40C7-B070-EE8C5F084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E1EDD15-B0B5-481C-B64B-DA9A7BF33718}"/>
              </a:ext>
            </a:extLst>
          </p:cNvPr>
          <p:cNvSpPr/>
          <p:nvPr/>
        </p:nvSpPr>
        <p:spPr>
          <a:xfrm>
            <a:off x="5925601" y="1600200"/>
            <a:ext cx="5256000" cy="576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98450F-34DB-4622-BF30-B849D8DA34FD}"/>
              </a:ext>
            </a:extLst>
          </p:cNvPr>
          <p:cNvSpPr/>
          <p:nvPr/>
        </p:nvSpPr>
        <p:spPr>
          <a:xfrm>
            <a:off x="5925601" y="2176200"/>
            <a:ext cx="5256000" cy="576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24F1CB-2A88-4A1D-A3B5-C623D403369D}"/>
              </a:ext>
            </a:extLst>
          </p:cNvPr>
          <p:cNvSpPr/>
          <p:nvPr/>
        </p:nvSpPr>
        <p:spPr>
          <a:xfrm>
            <a:off x="5925601" y="2769147"/>
            <a:ext cx="5256000" cy="63993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08997E5-35CC-4CE5-8567-B2767907FD36}"/>
              </a:ext>
            </a:extLst>
          </p:cNvPr>
          <p:cNvSpPr/>
          <p:nvPr/>
        </p:nvSpPr>
        <p:spPr>
          <a:xfrm>
            <a:off x="5925601" y="3409083"/>
            <a:ext cx="5256000" cy="11334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6A2E98-75B8-4678-89AA-781C9727CAE9}"/>
              </a:ext>
            </a:extLst>
          </p:cNvPr>
          <p:cNvSpPr/>
          <p:nvPr/>
        </p:nvSpPr>
        <p:spPr>
          <a:xfrm>
            <a:off x="5925601" y="4523239"/>
            <a:ext cx="5256000" cy="576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0338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7E7FBA-109E-49FD-BD1D-60FE11ECB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F8443D4-82BA-4485-8B7D-009860C0E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433DBF9-F7B0-48C8-94B6-F055FB055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2251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BF8871-EBC3-40EC-A015-829090876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1DD184-63C7-4E1A-857D-E630273ED7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FE8F715-4A5E-4258-B28F-199CEB456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416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9186E7-C7BB-46A9-8767-471FCA6C4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5C5E4CB-A8E5-4142-A761-082EBAA681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DF0158-A6B6-47E3-9506-F4926C5285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0110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3AA87A-63D3-4D8F-B082-EF432E9B09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C5C58B3-6D19-4045-B75C-7FA8163C23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676314A-77F9-40C7-B070-EE8C5F084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E1EDD15-B0B5-481C-B64B-DA9A7BF33718}"/>
              </a:ext>
            </a:extLst>
          </p:cNvPr>
          <p:cNvSpPr/>
          <p:nvPr/>
        </p:nvSpPr>
        <p:spPr>
          <a:xfrm>
            <a:off x="5925601" y="1600200"/>
            <a:ext cx="5256000" cy="576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98450F-34DB-4622-BF30-B849D8DA34FD}"/>
              </a:ext>
            </a:extLst>
          </p:cNvPr>
          <p:cNvSpPr/>
          <p:nvPr/>
        </p:nvSpPr>
        <p:spPr>
          <a:xfrm>
            <a:off x="5925601" y="2176200"/>
            <a:ext cx="5256000" cy="576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24F1CB-2A88-4A1D-A3B5-C623D403369D}"/>
              </a:ext>
            </a:extLst>
          </p:cNvPr>
          <p:cNvSpPr/>
          <p:nvPr/>
        </p:nvSpPr>
        <p:spPr>
          <a:xfrm>
            <a:off x="5925601" y="2769147"/>
            <a:ext cx="5256000" cy="63993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08997E5-35CC-4CE5-8567-B2767907FD36}"/>
              </a:ext>
            </a:extLst>
          </p:cNvPr>
          <p:cNvSpPr/>
          <p:nvPr/>
        </p:nvSpPr>
        <p:spPr>
          <a:xfrm>
            <a:off x="5925601" y="3409083"/>
            <a:ext cx="5256000" cy="11334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6A2E98-75B8-4678-89AA-781C9727CAE9}"/>
              </a:ext>
            </a:extLst>
          </p:cNvPr>
          <p:cNvSpPr/>
          <p:nvPr/>
        </p:nvSpPr>
        <p:spPr>
          <a:xfrm>
            <a:off x="5925601" y="4523239"/>
            <a:ext cx="5256000" cy="576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28849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DBF176-AEED-4360-A6A2-4E6996545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DEEFF16-E3B3-49B7-9F22-683D430877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6855B6B-9190-42F9-AD43-9E5F147CEE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4971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35ABA5-9DB3-4AC0-B7E3-70573AD06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3DABDCE-BAD4-40C3-92D5-13D49BC18B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606C133-78C9-459A-8603-611C1D7A8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1916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D7945B-F721-432A-974B-267FF2AC6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4723F31-953C-4207-8145-943C6B7592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6D8C4E5-C04C-4442-BAFC-378D838E65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7790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3AA87A-63D3-4D8F-B082-EF432E9B09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C5C58B3-6D19-4045-B75C-7FA8163C23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676314A-77F9-40C7-B070-EE8C5F084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E1EDD15-B0B5-481C-B64B-DA9A7BF33718}"/>
              </a:ext>
            </a:extLst>
          </p:cNvPr>
          <p:cNvSpPr/>
          <p:nvPr/>
        </p:nvSpPr>
        <p:spPr>
          <a:xfrm>
            <a:off x="5925601" y="1600200"/>
            <a:ext cx="5256000" cy="576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98450F-34DB-4622-BF30-B849D8DA34FD}"/>
              </a:ext>
            </a:extLst>
          </p:cNvPr>
          <p:cNvSpPr/>
          <p:nvPr/>
        </p:nvSpPr>
        <p:spPr>
          <a:xfrm>
            <a:off x="5925601" y="2176200"/>
            <a:ext cx="5256000" cy="576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24F1CB-2A88-4A1D-A3B5-C623D403369D}"/>
              </a:ext>
            </a:extLst>
          </p:cNvPr>
          <p:cNvSpPr/>
          <p:nvPr/>
        </p:nvSpPr>
        <p:spPr>
          <a:xfrm>
            <a:off x="5925601" y="2769147"/>
            <a:ext cx="5256000" cy="63993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08997E5-35CC-4CE5-8567-B2767907FD36}"/>
              </a:ext>
            </a:extLst>
          </p:cNvPr>
          <p:cNvSpPr/>
          <p:nvPr/>
        </p:nvSpPr>
        <p:spPr>
          <a:xfrm>
            <a:off x="5925601" y="3409083"/>
            <a:ext cx="5256000" cy="11334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6A2E98-75B8-4678-89AA-781C9727CAE9}"/>
              </a:ext>
            </a:extLst>
          </p:cNvPr>
          <p:cNvSpPr/>
          <p:nvPr/>
        </p:nvSpPr>
        <p:spPr>
          <a:xfrm>
            <a:off x="5925601" y="4523239"/>
            <a:ext cx="5256000" cy="576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2121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0F359D-1B5F-465A-8A7D-C42646EEB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2B9B084-114B-46D2-8451-E799E713F3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EDDEE14-FB5E-4CF9-86FE-FEADC8C8B4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3605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1BC5A0-2048-4B7F-97BF-8FA88AA21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9F161E3-7D22-4894-B48E-40134D3EE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0C16F20-46E9-4329-A823-CC3B3C3E24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5635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280E17-60B7-420C-85EA-26D92AA31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5E581EBE-88D7-4CE3-A5C7-7EF7CB27AC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EF1B51B-4A6D-4A62-8D4B-A4FBE88E3E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1277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4D1063-C380-4E5B-A900-8FC7EDADC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8576BA-6EE6-4FA0-B004-6214472985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9838AC2-2CFF-4641-9B72-40E4760F8D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2978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68C529-B36B-4A73-8F17-F6A7B9ADE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ADA2FCA-9B77-4F28-B022-C7A3944E3B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C729DA2-9272-45C3-ADEB-23E2501D4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600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88AE0B-1E11-4FF0-978B-9592AA6AC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23B1685-6C25-41B9-A1F8-B5F0FC8B33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0DA8CCD-2A9A-49AE-974A-B8754925F8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593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0E1793-4745-4465-8491-EC3D31162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78EB1C1-A0B6-450D-95A7-3D961E4E8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134241-CDA5-4D18-B174-B2BEA7B94E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271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811BE2-AF24-4F60-AAFA-E76C05FE8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C854931-BFAD-49BF-9A6B-04E33C3137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63A2BA0-AE4D-4497-A3A8-3421093F0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17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936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63C4DF-D01E-477D-B18B-163D0D56B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BF7EAA-72E9-44F9-B46C-61716A6DA7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15C569A-8DC1-425A-B405-5152F8456A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900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3AA87A-63D3-4D8F-B082-EF432E9B09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C5C58B3-6D19-4045-B75C-7FA8163C23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676314A-77F9-40C7-B070-EE8C5F084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E1EDD15-B0B5-481C-B64B-DA9A7BF33718}"/>
              </a:ext>
            </a:extLst>
          </p:cNvPr>
          <p:cNvSpPr/>
          <p:nvPr/>
        </p:nvSpPr>
        <p:spPr>
          <a:xfrm>
            <a:off x="5925601" y="1600200"/>
            <a:ext cx="5256000" cy="576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98450F-34DB-4622-BF30-B849D8DA34FD}"/>
              </a:ext>
            </a:extLst>
          </p:cNvPr>
          <p:cNvSpPr/>
          <p:nvPr/>
        </p:nvSpPr>
        <p:spPr>
          <a:xfrm>
            <a:off x="5925601" y="2176200"/>
            <a:ext cx="5256000" cy="576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24F1CB-2A88-4A1D-A3B5-C623D403369D}"/>
              </a:ext>
            </a:extLst>
          </p:cNvPr>
          <p:cNvSpPr/>
          <p:nvPr/>
        </p:nvSpPr>
        <p:spPr>
          <a:xfrm>
            <a:off x="5925601" y="2769147"/>
            <a:ext cx="5256000" cy="63993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08997E5-35CC-4CE5-8567-B2767907FD36}"/>
              </a:ext>
            </a:extLst>
          </p:cNvPr>
          <p:cNvSpPr/>
          <p:nvPr/>
        </p:nvSpPr>
        <p:spPr>
          <a:xfrm>
            <a:off x="5925601" y="3409083"/>
            <a:ext cx="5256000" cy="11334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6A2E98-75B8-4678-89AA-781C9727CAE9}"/>
              </a:ext>
            </a:extLst>
          </p:cNvPr>
          <p:cNvSpPr/>
          <p:nvPr/>
        </p:nvSpPr>
        <p:spPr>
          <a:xfrm>
            <a:off x="5925601" y="4523239"/>
            <a:ext cx="5256000" cy="576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1962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8823B5-72B9-45EB-9D51-79D58E5BD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3C2976D2-9038-4A36-83A7-6D70CD8BA5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1192"/>
          </a:xfrm>
        </p:spPr>
      </p:pic>
    </p:spTree>
    <p:extLst>
      <p:ext uri="{BB962C8B-B14F-4D97-AF65-F5344CB8AC3E}">
        <p14:creationId xmlns:p14="http://schemas.microsoft.com/office/powerpoint/2010/main" val="2040478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F368C9-394F-49DC-848F-60E011155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5B5D91-7E5F-4227-A3D9-9934A2C119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2D6675F-2A1F-4580-84F7-46723E63B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1582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09087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Grand écran</PresentationFormat>
  <Paragraphs>0</Paragraphs>
  <Slides>23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GUICHERD Cyril</dc:creator>
  <cp:lastModifiedBy>GUICHERD Cyril</cp:lastModifiedBy>
  <cp:revision>2</cp:revision>
  <dcterms:created xsi:type="dcterms:W3CDTF">2025-09-30T03:08:01Z</dcterms:created>
  <dcterms:modified xsi:type="dcterms:W3CDTF">2025-09-30T03:13:55Z</dcterms:modified>
</cp:coreProperties>
</file>