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  <p:sldMasterId id="2147483668" r:id="rId3"/>
  </p:sldMasterIdLst>
  <p:sldIdLst>
    <p:sldId id="256" r:id="rId4"/>
    <p:sldId id="257" r:id="rId5"/>
    <p:sldId id="286" r:id="rId6"/>
    <p:sldId id="270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13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10344665" y="6320138"/>
            <a:ext cx="1760649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84E3C83-1A63-468F-85F3-E4BC91B10C92}" type="datetimeFigureOut">
              <a:rPr lang="fr-FR" smtClean="0"/>
              <a:pPr/>
              <a:t>20/01/2026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174789" y="6356350"/>
            <a:ext cx="816987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fr-FR" dirty="0"/>
              <a:t>Service départemental d’incendie et de secours du Puy-de-Dôme</a:t>
            </a:r>
          </a:p>
        </p:txBody>
      </p:sp>
    </p:spTree>
    <p:extLst>
      <p:ext uri="{BB962C8B-B14F-4D97-AF65-F5344CB8AC3E}">
        <p14:creationId xmlns:p14="http://schemas.microsoft.com/office/powerpoint/2010/main" val="2282186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10715368" y="6356349"/>
            <a:ext cx="147663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84E3C83-1A63-468F-85F3-E4BC91B10C92}" type="datetimeFigureOut">
              <a:rPr lang="fr-FR" smtClean="0"/>
              <a:pPr/>
              <a:t>20/01/2026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075935" y="6356350"/>
            <a:ext cx="8221362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fr-FR" dirty="0"/>
              <a:t>Service départemental d’incendie et de secours du Puy-de-Dôme</a:t>
            </a:r>
          </a:p>
        </p:txBody>
      </p:sp>
    </p:spTree>
    <p:extLst>
      <p:ext uri="{BB962C8B-B14F-4D97-AF65-F5344CB8AC3E}">
        <p14:creationId xmlns:p14="http://schemas.microsoft.com/office/powerpoint/2010/main" val="3521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9520881" y="6310571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F4F177C-6933-40C8-92AB-5DF244348DA7}" type="datetimeFigureOut">
              <a:rPr lang="fr-FR" smtClean="0"/>
              <a:pPr/>
              <a:t>20/01/2026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874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4946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A32F2-1376-4163-BB73-C9D3202C8071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B817-A48A-467B-8A4C-2E7F5E1375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608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A32F2-1376-4163-BB73-C9D3202C8071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3B817-A48A-467B-8A4C-2E7F5E1375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35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44" b="1"/>
          <a:stretch/>
        </p:blipFill>
        <p:spPr>
          <a:xfrm>
            <a:off x="-217335" y="5661550"/>
            <a:ext cx="12383699" cy="148693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981" b="91776"/>
          <a:stretch/>
        </p:blipFill>
        <p:spPr>
          <a:xfrm>
            <a:off x="1" y="-1"/>
            <a:ext cx="4785644" cy="163654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761" y="231730"/>
            <a:ext cx="2375260" cy="981774"/>
          </a:xfrm>
          <a:prstGeom prst="rect">
            <a:avLst/>
          </a:prstGeom>
        </p:spPr>
      </p:pic>
      <p:cxnSp>
        <p:nvCxnSpPr>
          <p:cNvPr id="16" name="Connecteur droit 15"/>
          <p:cNvCxnSpPr/>
          <p:nvPr userDrawn="1"/>
        </p:nvCxnSpPr>
        <p:spPr>
          <a:xfrm>
            <a:off x="9306294" y="483672"/>
            <a:ext cx="0" cy="72983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44665" y="6320138"/>
            <a:ext cx="1760649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84E3C83-1A63-468F-85F3-E4BC91B10C92}" type="datetimeFigureOut">
              <a:rPr lang="fr-FR" smtClean="0"/>
              <a:pPr/>
              <a:t>20/01/2026</a:t>
            </a:fld>
            <a:endParaRPr lang="fr-FR" dirty="0"/>
          </a:p>
        </p:txBody>
      </p:sp>
      <p:sp>
        <p:nvSpPr>
          <p:cNvPr id="1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174789" y="6356350"/>
            <a:ext cx="8169876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fr-FR" dirty="0"/>
              <a:t>Service départemental d’incendie et de secours du Puy-de-Dôme</a:t>
            </a:r>
          </a:p>
        </p:txBody>
      </p:sp>
    </p:spTree>
    <p:extLst>
      <p:ext uri="{BB962C8B-B14F-4D97-AF65-F5344CB8AC3E}">
        <p14:creationId xmlns:p14="http://schemas.microsoft.com/office/powerpoint/2010/main" val="3066778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7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200" b="1" kern="1200" baseline="0">
          <a:solidFill>
            <a:srgbClr val="FF0000"/>
          </a:solidFill>
          <a:latin typeface="+mn-lt"/>
          <a:ea typeface="+mj-ea"/>
          <a:cs typeface="+mj-cs"/>
        </a:defRPr>
      </a:lvl1pPr>
    </p:titleStyle>
    <p:bodyStyle>
      <a:lvl1pPr marL="0" indent="0" algn="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44" b="1"/>
          <a:stretch/>
        </p:blipFill>
        <p:spPr>
          <a:xfrm>
            <a:off x="-191699" y="5601730"/>
            <a:ext cx="12383699" cy="1486931"/>
          </a:xfrm>
          <a:prstGeom prst="rect">
            <a:avLst/>
          </a:prstGeom>
        </p:spPr>
      </p:pic>
      <p:sp>
        <p:nvSpPr>
          <p:cNvPr id="20" name="Espace réservé du titre 1"/>
          <p:cNvSpPr>
            <a:spLocks noGrp="1"/>
          </p:cNvSpPr>
          <p:nvPr>
            <p:ph type="title"/>
          </p:nvPr>
        </p:nvSpPr>
        <p:spPr>
          <a:xfrm>
            <a:off x="1961727" y="354481"/>
            <a:ext cx="8255482" cy="50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Titre de la partie</a:t>
            </a:r>
          </a:p>
        </p:txBody>
      </p:sp>
      <p:sp>
        <p:nvSpPr>
          <p:cNvPr id="21" name="Espace réservé du texte 2"/>
          <p:cNvSpPr>
            <a:spLocks noGrp="1"/>
          </p:cNvSpPr>
          <p:nvPr>
            <p:ph type="body" idx="1"/>
          </p:nvPr>
        </p:nvSpPr>
        <p:spPr>
          <a:xfrm>
            <a:off x="2503917" y="854579"/>
            <a:ext cx="9973409" cy="463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Titre sous partie</a:t>
            </a:r>
          </a:p>
        </p:txBody>
      </p:sp>
      <p:pic>
        <p:nvPicPr>
          <p:cNvPr id="22" name="Image 2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26" y="180413"/>
            <a:ext cx="1282116" cy="529941"/>
          </a:xfrm>
          <a:prstGeom prst="rect">
            <a:avLst/>
          </a:prstGeom>
        </p:spPr>
      </p:pic>
      <p:cxnSp>
        <p:nvCxnSpPr>
          <p:cNvPr id="23" name="Connecteur droit 22"/>
          <p:cNvCxnSpPr/>
          <p:nvPr userDrawn="1"/>
        </p:nvCxnSpPr>
        <p:spPr>
          <a:xfrm>
            <a:off x="1760434" y="124747"/>
            <a:ext cx="0" cy="72983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03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2060"/>
          </a:solidFill>
          <a:latin typeface="+mn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A32F2-1376-4163-BB73-C9D3202C8071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3B817-A48A-467B-8A4C-2E7F5E137529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3419872" y="2584063"/>
            <a:ext cx="548335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600" dirty="0"/>
              <a:t>Lorem ipsum dolor sit </a:t>
            </a:r>
            <a:r>
              <a:rPr lang="fr-FR" sz="1600" dirty="0" err="1"/>
              <a:t>amet</a:t>
            </a:r>
            <a:r>
              <a:rPr lang="fr-FR" sz="1600" dirty="0"/>
              <a:t>, </a:t>
            </a:r>
            <a:r>
              <a:rPr lang="fr-FR" sz="1600" dirty="0" err="1"/>
              <a:t>consectetur</a:t>
            </a:r>
            <a:r>
              <a:rPr lang="fr-FR" sz="1600" dirty="0"/>
              <a:t> </a:t>
            </a:r>
            <a:r>
              <a:rPr lang="fr-FR" sz="1600" dirty="0" err="1"/>
              <a:t>adipiscing</a:t>
            </a:r>
            <a:r>
              <a:rPr lang="fr-FR" sz="1600" dirty="0"/>
              <a:t> </a:t>
            </a:r>
            <a:r>
              <a:rPr lang="fr-FR" sz="1600" dirty="0" err="1"/>
              <a:t>elit</a:t>
            </a:r>
            <a:r>
              <a:rPr lang="fr-FR" sz="1600" dirty="0"/>
              <a:t>.</a:t>
            </a:r>
          </a:p>
          <a:p>
            <a:endParaRPr lang="fr-FR" sz="1600" dirty="0"/>
          </a:p>
          <a:p>
            <a:pPr marL="285750" indent="-285750">
              <a:buFontTx/>
              <a:buChar char="-"/>
            </a:pPr>
            <a:r>
              <a:rPr lang="fr-FR" sz="1600" dirty="0"/>
              <a:t>Sed non </a:t>
            </a:r>
            <a:r>
              <a:rPr lang="fr-FR" sz="1600" dirty="0" err="1"/>
              <a:t>risus</a:t>
            </a:r>
            <a:r>
              <a:rPr lang="fr-FR" sz="1600" dirty="0"/>
              <a:t>. Suspendisse </a:t>
            </a:r>
            <a:r>
              <a:rPr lang="fr-FR" sz="1600" dirty="0" err="1"/>
              <a:t>lectus</a:t>
            </a:r>
            <a:r>
              <a:rPr lang="fr-FR" sz="1600" dirty="0"/>
              <a:t> </a:t>
            </a:r>
            <a:r>
              <a:rPr lang="fr-FR" sz="1600" dirty="0" err="1"/>
              <a:t>tortor</a:t>
            </a:r>
            <a:r>
              <a:rPr lang="fr-FR" sz="1600" dirty="0"/>
              <a:t>, </a:t>
            </a:r>
            <a:r>
              <a:rPr lang="fr-FR" sz="1600" dirty="0" err="1"/>
              <a:t>dignissim</a:t>
            </a:r>
            <a:r>
              <a:rPr lang="fr-FR" sz="1600" dirty="0"/>
              <a:t> sit </a:t>
            </a:r>
            <a:r>
              <a:rPr lang="fr-FR" sz="1600" dirty="0" err="1"/>
              <a:t>amet</a:t>
            </a:r>
            <a:r>
              <a:rPr lang="fr-FR" sz="1600" dirty="0"/>
              <a:t>, </a:t>
            </a:r>
            <a:r>
              <a:rPr lang="fr-FR" sz="1600" dirty="0" err="1"/>
              <a:t>adipiscing</a:t>
            </a:r>
            <a:r>
              <a:rPr lang="fr-FR" sz="1600" dirty="0"/>
              <a:t> nec, </a:t>
            </a:r>
            <a:r>
              <a:rPr lang="fr-FR" sz="1600" dirty="0" err="1"/>
              <a:t>ultricies</a:t>
            </a:r>
            <a:r>
              <a:rPr lang="fr-FR" sz="1600" dirty="0"/>
              <a:t> sed, dolor.</a:t>
            </a:r>
          </a:p>
          <a:p>
            <a:pPr marL="285750" indent="-285750">
              <a:buFontTx/>
              <a:buChar char="-"/>
            </a:pPr>
            <a:endParaRPr lang="fr-FR" sz="1600" dirty="0"/>
          </a:p>
          <a:p>
            <a:pPr marL="285750" indent="-285750">
              <a:buFontTx/>
              <a:buChar char="-"/>
            </a:pPr>
            <a:r>
              <a:rPr lang="fr-FR" sz="1600" dirty="0" err="1"/>
              <a:t>Cras</a:t>
            </a:r>
            <a:r>
              <a:rPr lang="fr-FR" sz="1600" dirty="0"/>
              <a:t> </a:t>
            </a:r>
            <a:r>
              <a:rPr lang="fr-FR" sz="1600" dirty="0" err="1"/>
              <a:t>elementum</a:t>
            </a:r>
            <a:r>
              <a:rPr lang="fr-FR" sz="1600" dirty="0"/>
              <a:t> </a:t>
            </a:r>
            <a:r>
              <a:rPr lang="fr-FR" sz="1600" dirty="0" err="1"/>
              <a:t>ultrices</a:t>
            </a:r>
            <a:r>
              <a:rPr lang="fr-FR" sz="1600" dirty="0"/>
              <a:t> diam. </a:t>
            </a:r>
            <a:r>
              <a:rPr lang="fr-FR" sz="1600" dirty="0" err="1"/>
              <a:t>Maecenas</a:t>
            </a:r>
            <a:r>
              <a:rPr lang="fr-FR" sz="1600" dirty="0"/>
              <a:t> </a:t>
            </a:r>
            <a:r>
              <a:rPr lang="fr-FR" sz="1600" dirty="0" err="1"/>
              <a:t>ligula</a:t>
            </a:r>
            <a:r>
              <a:rPr lang="fr-FR" sz="1600" dirty="0"/>
              <a:t> massa, </a:t>
            </a:r>
            <a:r>
              <a:rPr lang="fr-FR" sz="1600" dirty="0" err="1"/>
              <a:t>varius</a:t>
            </a:r>
            <a:r>
              <a:rPr lang="fr-FR" sz="1600" dirty="0"/>
              <a:t> a, semper </a:t>
            </a:r>
            <a:r>
              <a:rPr lang="fr-FR" sz="1600" dirty="0" err="1"/>
              <a:t>congue</a:t>
            </a:r>
            <a:r>
              <a:rPr lang="fr-FR" sz="1600" dirty="0"/>
              <a:t>, </a:t>
            </a:r>
            <a:r>
              <a:rPr lang="fr-FR" sz="1600" dirty="0" err="1"/>
              <a:t>euismod</a:t>
            </a:r>
            <a:r>
              <a:rPr lang="fr-FR" sz="1600" dirty="0"/>
              <a:t> non, mi.</a:t>
            </a:r>
          </a:p>
          <a:p>
            <a:pPr marL="285750" indent="-285750">
              <a:buFontTx/>
              <a:buChar char="-"/>
            </a:pPr>
            <a:endParaRPr lang="fr-FR" sz="1600" dirty="0"/>
          </a:p>
          <a:p>
            <a:pPr marL="285750" indent="-285750">
              <a:buFontTx/>
              <a:buChar char="-"/>
            </a:pPr>
            <a:r>
              <a:rPr lang="fr-FR" sz="1600" dirty="0" err="1"/>
              <a:t>Proin</a:t>
            </a:r>
            <a:r>
              <a:rPr lang="fr-FR" sz="1600" dirty="0"/>
              <a:t> </a:t>
            </a:r>
            <a:r>
              <a:rPr lang="fr-FR" sz="1600" dirty="0" err="1"/>
              <a:t>porttitor</a:t>
            </a:r>
            <a:r>
              <a:rPr lang="fr-FR" sz="1600" dirty="0"/>
              <a:t>, </a:t>
            </a:r>
            <a:r>
              <a:rPr lang="fr-FR" sz="1600" dirty="0" err="1"/>
              <a:t>orci</a:t>
            </a:r>
            <a:r>
              <a:rPr lang="fr-FR" sz="1600" dirty="0"/>
              <a:t> nec </a:t>
            </a:r>
            <a:r>
              <a:rPr lang="fr-FR" sz="1600" dirty="0" err="1"/>
              <a:t>nonummy</a:t>
            </a:r>
            <a:r>
              <a:rPr lang="fr-FR" sz="1600" dirty="0"/>
              <a:t> </a:t>
            </a:r>
            <a:r>
              <a:rPr lang="fr-FR" sz="1600" dirty="0" err="1"/>
              <a:t>molestie</a:t>
            </a:r>
            <a:r>
              <a:rPr lang="fr-FR" sz="1600" dirty="0"/>
              <a:t>, </a:t>
            </a:r>
            <a:r>
              <a:rPr lang="fr-FR" sz="1600" dirty="0" err="1"/>
              <a:t>enim</a:t>
            </a:r>
            <a:r>
              <a:rPr lang="fr-FR" sz="1600" dirty="0"/>
              <a:t> est </a:t>
            </a:r>
            <a:r>
              <a:rPr lang="fr-FR" sz="1600" dirty="0" err="1"/>
              <a:t>eleifend</a:t>
            </a:r>
            <a:r>
              <a:rPr lang="fr-FR" sz="1600" dirty="0"/>
              <a:t> mi, non </a:t>
            </a:r>
            <a:r>
              <a:rPr lang="fr-FR" sz="1600" dirty="0" err="1"/>
              <a:t>fermentum</a:t>
            </a:r>
            <a:r>
              <a:rPr lang="fr-FR" sz="1600" dirty="0"/>
              <a:t> diam </a:t>
            </a:r>
            <a:r>
              <a:rPr lang="fr-FR" sz="1600" dirty="0" err="1"/>
              <a:t>nisl</a:t>
            </a:r>
            <a:r>
              <a:rPr lang="fr-FR" sz="1600" dirty="0"/>
              <a:t> sit </a:t>
            </a:r>
            <a:r>
              <a:rPr lang="fr-FR" sz="1600" dirty="0" err="1"/>
              <a:t>amet</a:t>
            </a:r>
            <a:r>
              <a:rPr lang="fr-FR" sz="1600" dirty="0"/>
              <a:t> erat.</a:t>
            </a:r>
          </a:p>
          <a:p>
            <a:pPr marL="285750" indent="-285750">
              <a:buFontTx/>
              <a:buChar char="-"/>
            </a:pPr>
            <a:endParaRPr lang="fr-FR" sz="1600" dirty="0"/>
          </a:p>
          <a:p>
            <a:pPr marL="285750" indent="-285750">
              <a:buFontTx/>
              <a:buChar char="-"/>
            </a:pPr>
            <a:r>
              <a:rPr lang="fr-FR" sz="1600" dirty="0"/>
              <a:t>Duis semper. Duis </a:t>
            </a:r>
            <a:r>
              <a:rPr lang="fr-FR" sz="1600" dirty="0" err="1"/>
              <a:t>arcu</a:t>
            </a:r>
            <a:r>
              <a:rPr lang="fr-FR" sz="1600" dirty="0"/>
              <a:t> massa, </a:t>
            </a:r>
            <a:r>
              <a:rPr lang="fr-FR" sz="1600" dirty="0" err="1"/>
              <a:t>scelerisque</a:t>
            </a:r>
            <a:r>
              <a:rPr lang="fr-FR" sz="1600" dirty="0"/>
              <a:t> vitae, </a:t>
            </a:r>
            <a:r>
              <a:rPr lang="fr-FR" sz="1600" dirty="0" err="1"/>
              <a:t>consequat</a:t>
            </a:r>
            <a:r>
              <a:rPr lang="fr-FR" sz="1600" dirty="0"/>
              <a:t> in, pretium a, </a:t>
            </a:r>
            <a:r>
              <a:rPr lang="fr-FR" sz="1600" dirty="0" err="1"/>
              <a:t>enim</a:t>
            </a:r>
            <a:r>
              <a:rPr lang="fr-FR" sz="1600" dirty="0"/>
              <a:t>. </a:t>
            </a:r>
            <a:r>
              <a:rPr lang="fr-FR" sz="1600" dirty="0" err="1"/>
              <a:t>Pellentesque</a:t>
            </a:r>
            <a:r>
              <a:rPr lang="fr-FR" sz="1600" dirty="0"/>
              <a:t> </a:t>
            </a:r>
            <a:r>
              <a:rPr lang="fr-FR" sz="1600" dirty="0" err="1"/>
              <a:t>congue</a:t>
            </a:r>
            <a:r>
              <a:rPr lang="fr-FR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01549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313235" y="956602"/>
            <a:ext cx="5732292" cy="868153"/>
          </a:xfrm>
        </p:spPr>
        <p:txBody>
          <a:bodyPr/>
          <a:lstStyle/>
          <a:p>
            <a:pPr algn="ctr"/>
            <a:r>
              <a:rPr lang="fr-FR" sz="4800" dirty="0"/>
              <a:t>Présentation du FEV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9547274" y="6302326"/>
            <a:ext cx="26447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Berlin Sans FB Demi" panose="020E0802020502020306" pitchFamily="34" charset="0"/>
              </a:rPr>
              <a:t>PVDC/GF </a:t>
            </a:r>
            <a:r>
              <a:rPr lang="fr-FR" sz="1600" dirty="0" err="1">
                <a:latin typeface="Berlin Sans FB Demi" panose="020E0802020502020306" pitchFamily="34" charset="0"/>
              </a:rPr>
              <a:t>Adc</a:t>
            </a:r>
            <a:r>
              <a:rPr lang="fr-FR" sz="1600" dirty="0">
                <a:latin typeface="Berlin Sans FB Demi" panose="020E0802020502020306" pitchFamily="34" charset="0"/>
              </a:rPr>
              <a:t> CHALMETTE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327" y="2035517"/>
            <a:ext cx="3200107" cy="426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3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10447" y="1041009"/>
            <a:ext cx="6793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6 Gaines semi-rigide raccords ZAG pour ventilateur SAX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906477" y="110911"/>
            <a:ext cx="9144000" cy="700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u="sng" dirty="0"/>
              <a:t>Latéral droit: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798" y="811413"/>
            <a:ext cx="4086372" cy="544849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10447" y="2163224"/>
            <a:ext cx="5457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4 Gaines souples pour ventilateur BAT-FAN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397291" y="3183312"/>
            <a:ext cx="1726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ESV 230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397291" y="4114262"/>
            <a:ext cx="132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BAT FAN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341179" y="5045212"/>
            <a:ext cx="4245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Aspirant-soufflant SAX 350 ATEX</a:t>
            </a:r>
          </a:p>
        </p:txBody>
      </p:sp>
      <p:cxnSp>
        <p:nvCxnSpPr>
          <p:cNvPr id="10" name="Connecteur droit avec flèche 9"/>
          <p:cNvCxnSpPr>
            <a:stCxn id="6" idx="3"/>
          </p:cNvCxnSpPr>
          <p:nvPr/>
        </p:nvCxnSpPr>
        <p:spPr>
          <a:xfrm>
            <a:off x="5124013" y="3414145"/>
            <a:ext cx="5229809" cy="116178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cxnSpLocks/>
            <a:stCxn id="8" idx="3"/>
          </p:cNvCxnSpPr>
          <p:nvPr/>
        </p:nvCxnSpPr>
        <p:spPr>
          <a:xfrm flipV="1">
            <a:off x="6587051" y="5197613"/>
            <a:ext cx="1809017" cy="7843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5122626" y="4345094"/>
            <a:ext cx="3613411" cy="48699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cxnSpLocks/>
            <a:stCxn id="9" idx="3"/>
          </p:cNvCxnSpPr>
          <p:nvPr/>
        </p:nvCxnSpPr>
        <p:spPr>
          <a:xfrm>
            <a:off x="5767754" y="2394057"/>
            <a:ext cx="3474720" cy="1656943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>
            <a:off x="7104185" y="1276888"/>
            <a:ext cx="2630658" cy="9294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489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527" y="438834"/>
            <a:ext cx="4466199" cy="5954932"/>
          </a:xfrm>
          <a:prstGeom prst="rect">
            <a:avLst/>
          </a:prstGeom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1906477" y="110911"/>
            <a:ext cx="9144000" cy="700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u="sng" dirty="0"/>
              <a:t>Arrière :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10447" y="1490915"/>
            <a:ext cx="4486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8 Rallonges électriques Maréchal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10447" y="2182176"/>
            <a:ext cx="3361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4 Rallonges électriques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10447" y="2873437"/>
            <a:ext cx="2896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Eclairages portatifs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10447" y="3564698"/>
            <a:ext cx="4092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2 Groupes électrogène 2,2 </a:t>
            </a:r>
            <a:r>
              <a:rPr lang="fr-FR" sz="2400" dirty="0" err="1"/>
              <a:t>Kwa</a:t>
            </a:r>
            <a:endParaRPr lang="fr-FR" sz="2400" dirty="0"/>
          </a:p>
        </p:txBody>
      </p:sp>
      <p:sp>
        <p:nvSpPr>
          <p:cNvPr id="10" name="ZoneTexte 9"/>
          <p:cNvSpPr txBox="1"/>
          <p:nvPr/>
        </p:nvSpPr>
        <p:spPr>
          <a:xfrm>
            <a:off x="310447" y="4486792"/>
            <a:ext cx="5077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MT 296 avec sa rallonge échappement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4796348" y="1723857"/>
            <a:ext cx="3552169" cy="11283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cxnSpLocks/>
            <a:stCxn id="6" idx="3"/>
          </p:cNvCxnSpPr>
          <p:nvPr/>
        </p:nvCxnSpPr>
        <p:spPr>
          <a:xfrm flipV="1">
            <a:off x="3671668" y="2104981"/>
            <a:ext cx="6569612" cy="30802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cxnSpLocks/>
            <a:stCxn id="9" idx="3"/>
          </p:cNvCxnSpPr>
          <p:nvPr/>
        </p:nvCxnSpPr>
        <p:spPr>
          <a:xfrm>
            <a:off x="4403188" y="3795531"/>
            <a:ext cx="5838092" cy="691261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cxnSpLocks/>
            <a:stCxn id="7" idx="3"/>
          </p:cNvCxnSpPr>
          <p:nvPr/>
        </p:nvCxnSpPr>
        <p:spPr>
          <a:xfrm>
            <a:off x="3207434" y="3104270"/>
            <a:ext cx="7033846" cy="23083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5387926" y="4762337"/>
            <a:ext cx="2960591" cy="18612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8767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730" y="490415"/>
            <a:ext cx="4395861" cy="5861148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906477" y="110911"/>
            <a:ext cx="9144000" cy="700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u="sng" dirty="0"/>
              <a:t>Latéral gauche :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44251" y="1598276"/>
            <a:ext cx="3361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3 gaines souples ZAG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44251" y="2615971"/>
            <a:ext cx="1273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2 ARI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44251" y="3462257"/>
            <a:ext cx="4931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Ventilateur électrique Prise Maréchal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44251" y="4301122"/>
            <a:ext cx="3362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Hurricane hydraulique</a:t>
            </a:r>
          </a:p>
        </p:txBody>
      </p:sp>
      <p:cxnSp>
        <p:nvCxnSpPr>
          <p:cNvPr id="12" name="Connecteur droit avec flèche 11"/>
          <p:cNvCxnSpPr>
            <a:cxnSpLocks/>
            <a:stCxn id="6" idx="3"/>
          </p:cNvCxnSpPr>
          <p:nvPr/>
        </p:nvCxnSpPr>
        <p:spPr>
          <a:xfrm>
            <a:off x="3605472" y="1829109"/>
            <a:ext cx="7212583" cy="10859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cxnSpLocks/>
            <a:stCxn id="8" idx="3"/>
          </p:cNvCxnSpPr>
          <p:nvPr/>
        </p:nvCxnSpPr>
        <p:spPr>
          <a:xfrm>
            <a:off x="1518238" y="2846804"/>
            <a:ext cx="7808642" cy="499304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cxnSpLocks/>
            <a:stCxn id="9" idx="3"/>
          </p:cNvCxnSpPr>
          <p:nvPr/>
        </p:nvCxnSpPr>
        <p:spPr>
          <a:xfrm>
            <a:off x="5175838" y="3693090"/>
            <a:ext cx="3494004" cy="91108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cxnSpLocks/>
            <a:stCxn id="10" idx="3"/>
          </p:cNvCxnSpPr>
          <p:nvPr/>
        </p:nvCxnSpPr>
        <p:spPr>
          <a:xfrm>
            <a:off x="3607170" y="4531955"/>
            <a:ext cx="6694523" cy="864594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745361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1883</TotalTime>
  <Words>70</Words>
  <Application>Microsoft Office PowerPoint</Application>
  <PresentationFormat>Grand écran</PresentationFormat>
  <Paragraphs>19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Berlin Sans FB Demi</vt:lpstr>
      <vt:lpstr>Calibri</vt:lpstr>
      <vt:lpstr>Calibri Light</vt:lpstr>
      <vt:lpstr>Wingdings</vt:lpstr>
      <vt:lpstr>Conception personnalisée</vt:lpstr>
      <vt:lpstr>Thème Office</vt:lpstr>
      <vt:lpstr>1_Conception personnalisée</vt:lpstr>
      <vt:lpstr>Présentation du FEV</vt:lpstr>
      <vt:lpstr>Présentation PowerPoint</vt:lpstr>
      <vt:lpstr>Présentation PowerPoint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Adc CHALMETTE</dc:creator>
  <cp:lastModifiedBy>CHALMETTE Stéphane</cp:lastModifiedBy>
  <cp:revision>113</cp:revision>
  <dcterms:created xsi:type="dcterms:W3CDTF">2023-08-21T06:24:24Z</dcterms:created>
  <dcterms:modified xsi:type="dcterms:W3CDTF">2026-01-20T05:59:41Z</dcterms:modified>
</cp:coreProperties>
</file>