
<file path=[Content_Types].xml><?xml version="1.0" encoding="utf-8"?>
<Types xmlns="http://schemas.openxmlformats.org/package/2006/content-types">
  <Default Extension="gif" ContentType="image/gif"/>
  <Default Extension="jpeg" ContentType="image/jpeg"/>
  <Default Extension="jpg" ContentType="image/jp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ink/ink1.xml" ContentType="application/inkml+xml"/>
  <Override PartName="/ppt/notesSlides/notesSlide19.xml" ContentType="application/vnd.openxmlformats-officedocument.presentationml.notesSlide+xml"/>
  <Override PartName="/ppt/ink/ink2.xml" ContentType="application/inkml+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1"/>
  </p:notesMasterIdLst>
  <p:sldIdLst>
    <p:sldId id="267" r:id="rId5"/>
    <p:sldId id="260" r:id="rId6"/>
    <p:sldId id="268" r:id="rId7"/>
    <p:sldId id="261" r:id="rId8"/>
    <p:sldId id="262" r:id="rId9"/>
    <p:sldId id="263" r:id="rId10"/>
    <p:sldId id="379" r:id="rId11"/>
    <p:sldId id="276" r:id="rId12"/>
    <p:sldId id="278" r:id="rId13"/>
    <p:sldId id="265" r:id="rId14"/>
    <p:sldId id="279" r:id="rId15"/>
    <p:sldId id="280" r:id="rId16"/>
    <p:sldId id="281" r:id="rId17"/>
    <p:sldId id="285" r:id="rId18"/>
    <p:sldId id="286" r:id="rId19"/>
    <p:sldId id="287" r:id="rId20"/>
    <p:sldId id="382" r:id="rId21"/>
    <p:sldId id="383" r:id="rId22"/>
    <p:sldId id="384" r:id="rId23"/>
    <p:sldId id="385" r:id="rId24"/>
    <p:sldId id="386" r:id="rId25"/>
    <p:sldId id="283" r:id="rId26"/>
    <p:sldId id="256" r:id="rId27"/>
    <p:sldId id="257" r:id="rId28"/>
    <p:sldId id="284" r:id="rId29"/>
    <p:sldId id="258" r:id="rId30"/>
    <p:sldId id="282" r:id="rId31"/>
    <p:sldId id="325" r:id="rId32"/>
    <p:sldId id="401" r:id="rId33"/>
    <p:sldId id="402" r:id="rId34"/>
    <p:sldId id="403" r:id="rId35"/>
    <p:sldId id="404" r:id="rId36"/>
    <p:sldId id="405" r:id="rId37"/>
    <p:sldId id="406" r:id="rId38"/>
    <p:sldId id="407" r:id="rId39"/>
    <p:sldId id="408" r:id="rId40"/>
    <p:sldId id="409" r:id="rId41"/>
    <p:sldId id="410" r:id="rId42"/>
    <p:sldId id="411" r:id="rId43"/>
    <p:sldId id="412" r:id="rId44"/>
    <p:sldId id="413" r:id="rId45"/>
    <p:sldId id="414" r:id="rId46"/>
    <p:sldId id="415" r:id="rId47"/>
    <p:sldId id="326" r:id="rId48"/>
    <p:sldId id="330" r:id="rId49"/>
    <p:sldId id="437" r:id="rId50"/>
    <p:sldId id="438" r:id="rId51"/>
    <p:sldId id="387" r:id="rId52"/>
    <p:sldId id="389" r:id="rId53"/>
    <p:sldId id="388" r:id="rId54"/>
    <p:sldId id="391" r:id="rId55"/>
    <p:sldId id="390" r:id="rId56"/>
    <p:sldId id="392" r:id="rId57"/>
    <p:sldId id="393" r:id="rId58"/>
    <p:sldId id="394" r:id="rId59"/>
    <p:sldId id="395" r:id="rId60"/>
    <p:sldId id="396" r:id="rId61"/>
    <p:sldId id="397" r:id="rId62"/>
    <p:sldId id="398" r:id="rId63"/>
    <p:sldId id="439" r:id="rId64"/>
    <p:sldId id="440" r:id="rId65"/>
    <p:sldId id="441" r:id="rId66"/>
    <p:sldId id="442" r:id="rId67"/>
    <p:sldId id="443" r:id="rId68"/>
    <p:sldId id="444" r:id="rId69"/>
    <p:sldId id="445" r:id="rId70"/>
    <p:sldId id="446" r:id="rId71"/>
    <p:sldId id="447" r:id="rId72"/>
    <p:sldId id="448" r:id="rId73"/>
    <p:sldId id="449" r:id="rId74"/>
    <p:sldId id="344" r:id="rId75"/>
    <p:sldId id="345" r:id="rId76"/>
    <p:sldId id="346" r:id="rId77"/>
    <p:sldId id="347" r:id="rId78"/>
    <p:sldId id="348" r:id="rId79"/>
    <p:sldId id="349" r:id="rId80"/>
    <p:sldId id="350" r:id="rId81"/>
    <p:sldId id="351" r:id="rId82"/>
    <p:sldId id="352" r:id="rId83"/>
    <p:sldId id="353" r:id="rId84"/>
    <p:sldId id="354" r:id="rId85"/>
    <p:sldId id="355" r:id="rId86"/>
    <p:sldId id="356" r:id="rId87"/>
    <p:sldId id="357" r:id="rId88"/>
    <p:sldId id="358" r:id="rId89"/>
    <p:sldId id="359" r:id="rId90"/>
    <p:sldId id="360" r:id="rId91"/>
    <p:sldId id="361" r:id="rId92"/>
    <p:sldId id="362" r:id="rId93"/>
    <p:sldId id="363" r:id="rId94"/>
    <p:sldId id="364" r:id="rId95"/>
    <p:sldId id="365" r:id="rId96"/>
    <p:sldId id="381" r:id="rId97"/>
    <p:sldId id="378" r:id="rId98"/>
    <p:sldId id="366" r:id="rId99"/>
    <p:sldId id="367" r:id="rId100"/>
    <p:sldId id="368" r:id="rId101"/>
    <p:sldId id="369" r:id="rId102"/>
    <p:sldId id="370" r:id="rId103"/>
    <p:sldId id="371" r:id="rId104"/>
    <p:sldId id="288" r:id="rId105"/>
    <p:sldId id="305" r:id="rId106"/>
    <p:sldId id="289" r:id="rId107"/>
    <p:sldId id="290" r:id="rId108"/>
    <p:sldId id="291" r:id="rId109"/>
    <p:sldId id="292" r:id="rId110"/>
    <p:sldId id="293" r:id="rId111"/>
    <p:sldId id="294" r:id="rId112"/>
    <p:sldId id="295" r:id="rId113"/>
    <p:sldId id="296" r:id="rId114"/>
    <p:sldId id="297" r:id="rId115"/>
    <p:sldId id="298" r:id="rId116"/>
    <p:sldId id="299" r:id="rId117"/>
    <p:sldId id="300" r:id="rId118"/>
    <p:sldId id="301" r:id="rId119"/>
    <p:sldId id="302" r:id="rId120"/>
    <p:sldId id="303" r:id="rId121"/>
    <p:sldId id="266" r:id="rId122"/>
    <p:sldId id="304" r:id="rId123"/>
    <p:sldId id="277" r:id="rId124"/>
    <p:sldId id="331" r:id="rId125"/>
    <p:sldId id="332" r:id="rId126"/>
    <p:sldId id="333" r:id="rId127"/>
    <p:sldId id="334" r:id="rId128"/>
    <p:sldId id="335" r:id="rId129"/>
    <p:sldId id="329" r:id="rId130"/>
    <p:sldId id="416" r:id="rId131"/>
    <p:sldId id="417" r:id="rId132"/>
    <p:sldId id="418" r:id="rId133"/>
    <p:sldId id="419" r:id="rId134"/>
    <p:sldId id="420" r:id="rId135"/>
    <p:sldId id="421" r:id="rId136"/>
    <p:sldId id="426" r:id="rId137"/>
    <p:sldId id="427" r:id="rId138"/>
    <p:sldId id="428" r:id="rId139"/>
    <p:sldId id="429" r:id="rId140"/>
    <p:sldId id="430" r:id="rId141"/>
    <p:sldId id="431" r:id="rId142"/>
    <p:sldId id="432" r:id="rId143"/>
    <p:sldId id="433" r:id="rId144"/>
    <p:sldId id="434" r:id="rId145"/>
    <p:sldId id="435" r:id="rId146"/>
    <p:sldId id="436" r:id="rId147"/>
    <p:sldId id="372" r:id="rId148"/>
    <p:sldId id="373" r:id="rId149"/>
    <p:sldId id="374" r:id="rId150"/>
    <p:sldId id="375" r:id="rId151"/>
    <p:sldId id="450" r:id="rId152"/>
    <p:sldId id="377" r:id="rId153"/>
    <p:sldId id="337" r:id="rId154"/>
    <p:sldId id="338" r:id="rId155"/>
    <p:sldId id="339" r:id="rId156"/>
    <p:sldId id="340" r:id="rId157"/>
    <p:sldId id="341" r:id="rId158"/>
    <p:sldId id="342" r:id="rId159"/>
    <p:sldId id="343" r:id="rId160"/>
    <p:sldId id="259" r:id="rId161"/>
    <p:sldId id="269" r:id="rId162"/>
    <p:sldId id="270" r:id="rId163"/>
    <p:sldId id="271" r:id="rId164"/>
    <p:sldId id="272" r:id="rId165"/>
    <p:sldId id="273" r:id="rId166"/>
    <p:sldId id="274" r:id="rId167"/>
    <p:sldId id="275" r:id="rId168"/>
    <p:sldId id="380" r:id="rId169"/>
    <p:sldId id="308" r:id="rId170"/>
  </p:sldIdLst>
  <p:sldSz cx="9906000" cy="6858000" type="A4"/>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4C4C4"/>
    <a:srgbClr val="85C680"/>
    <a:srgbClr val="FFAF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DDB65D-9519-484E-8DAB-0B4379DA43A6}" v="4" dt="2024-05-21T19:45:34.287"/>
    <p1510:client id="{1561B9D2-5238-9839-505B-2AA6A9983713}" v="271" dt="2024-05-21T19:40:34.263"/>
    <p1510:client id="{1BCAB8EC-40EF-4864-9827-C25140994D9C}" v="39" dt="2024-05-21T19:43:28.097"/>
    <p1510:client id="{23723246-1A34-2671-431D-0F6627B0E884}" v="12" dt="2024-05-21T19:45:46.358"/>
    <p1510:client id="{2FE6A8D6-3CC1-F0B6-0F06-E51F1A96BA97}" v="153" dt="2024-05-21T20:00:29.758"/>
    <p1510:client id="{4FC2D8B3-CEBD-411E-9DB3-5DC98E54264E}" v="15" dt="2024-05-21T19:49:20.688"/>
    <p1510:client id="{6D9AE339-42D9-47A7-9A08-1B0AA03C889E}" v="19" dt="2024-05-22T06:38:59.851"/>
    <p1510:client id="{DA55BE4C-F987-4419-8179-379BB6773B77}" v="114" dt="2024-05-22T06:01:47.520"/>
    <p1510:client id="{DC8F3621-41A6-477C-8B1F-28E7B5A0C4E2}" v="6" dt="2024-05-21T20:03:33.8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383" autoAdjust="0"/>
  </p:normalViewPr>
  <p:slideViewPr>
    <p:cSldViewPr snapToGrid="0">
      <p:cViewPr varScale="1">
        <p:scale>
          <a:sx n="90" d="100"/>
          <a:sy n="90" d="100"/>
        </p:scale>
        <p:origin x="192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70" Type="http://schemas.openxmlformats.org/officeDocument/2006/relationships/slide" Target="slides/slide166.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71" Type="http://schemas.openxmlformats.org/officeDocument/2006/relationships/notesMaster" Target="notesMasters/notesMaster1.xml"/><Relationship Id="rId12" Type="http://schemas.openxmlformats.org/officeDocument/2006/relationships/slide" Target="slides/slide8.xml"/><Relationship Id="rId33" Type="http://schemas.openxmlformats.org/officeDocument/2006/relationships/slide" Target="slides/slide29.xml"/><Relationship Id="rId108" Type="http://schemas.openxmlformats.org/officeDocument/2006/relationships/slide" Target="slides/slide104.xml"/><Relationship Id="rId129" Type="http://schemas.openxmlformats.org/officeDocument/2006/relationships/slide" Target="slides/slide125.xml"/><Relationship Id="rId54" Type="http://schemas.openxmlformats.org/officeDocument/2006/relationships/slide" Target="slides/slide50.xml"/><Relationship Id="rId75" Type="http://schemas.openxmlformats.org/officeDocument/2006/relationships/slide" Target="slides/slide71.xml"/><Relationship Id="rId96" Type="http://schemas.openxmlformats.org/officeDocument/2006/relationships/slide" Target="slides/slide92.xml"/><Relationship Id="rId140" Type="http://schemas.openxmlformats.org/officeDocument/2006/relationships/slide" Target="slides/slide136.xml"/><Relationship Id="rId161" Type="http://schemas.openxmlformats.org/officeDocument/2006/relationships/slide" Target="slides/slide157.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51" Type="http://schemas.openxmlformats.org/officeDocument/2006/relationships/slide" Target="slides/slide147.xml"/><Relationship Id="rId156" Type="http://schemas.openxmlformats.org/officeDocument/2006/relationships/slide" Target="slides/slide152.xml"/><Relationship Id="rId177" Type="http://schemas.microsoft.com/office/2015/10/relationships/revisionInfo" Target="revisionInfo.xml"/><Relationship Id="rId172" Type="http://schemas.openxmlformats.org/officeDocument/2006/relationships/presProps" Target="presProps.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167" Type="http://schemas.openxmlformats.org/officeDocument/2006/relationships/slide" Target="slides/slide163.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162" Type="http://schemas.openxmlformats.org/officeDocument/2006/relationships/slide" Target="slides/slide15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slide" Target="slides/slide153.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73" Type="http://schemas.openxmlformats.org/officeDocument/2006/relationships/viewProps" Target="viewProps.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theme" Target="theme/theme1.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slide" Target="slides/slide160.xml"/><Relationship Id="rId169" Type="http://schemas.openxmlformats.org/officeDocument/2006/relationships/slide" Target="slides/slide165.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tableStyles" Target="tableStyles.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slide" Target="slides/slide161.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 Id="rId176" Type="http://schemas.microsoft.com/office/2016/11/relationships/changesInfo" Target="changesInfos/changesInfo1.xml"/><Relationship Id="rId17" Type="http://schemas.openxmlformats.org/officeDocument/2006/relationships/slide" Target="slides/slide13.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24" Type="http://schemas.openxmlformats.org/officeDocument/2006/relationships/slide" Target="slides/slide120.xml"/><Relationship Id="rId70" Type="http://schemas.openxmlformats.org/officeDocument/2006/relationships/slide" Target="slides/slide66.xml"/><Relationship Id="rId91" Type="http://schemas.openxmlformats.org/officeDocument/2006/relationships/slide" Target="slides/slide87.xml"/><Relationship Id="rId145" Type="http://schemas.openxmlformats.org/officeDocument/2006/relationships/slide" Target="slides/slide141.xml"/><Relationship Id="rId166" Type="http://schemas.openxmlformats.org/officeDocument/2006/relationships/slide" Target="slides/slide162.xml"/><Relationship Id="rId1" Type="http://schemas.openxmlformats.org/officeDocument/2006/relationships/customXml" Target="../customXml/item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 GILLI" userId="S::p.gilli@valabre.com::2c03fc2b-9ad4-4be8-8385-6d856b005381" providerId="AD" clId="Web-{1561B9D2-5238-9839-505B-2AA6A9983713}"/>
    <pc:docChg chg="addSld delSld modSld sldOrd">
      <pc:chgData name="Paul GILLI" userId="S::p.gilli@valabre.com::2c03fc2b-9ad4-4be8-8385-6d856b005381" providerId="AD" clId="Web-{1561B9D2-5238-9839-505B-2AA6A9983713}" dt="2024-05-21T19:40:34.263" v="218" actId="14100"/>
      <pc:docMkLst>
        <pc:docMk/>
      </pc:docMkLst>
      <pc:sldChg chg="ord">
        <pc:chgData name="Paul GILLI" userId="S::p.gilli@valabre.com::2c03fc2b-9ad4-4be8-8385-6d856b005381" providerId="AD" clId="Web-{1561B9D2-5238-9839-505B-2AA6A9983713}" dt="2024-05-21T19:30:15.805" v="135"/>
        <pc:sldMkLst>
          <pc:docMk/>
          <pc:sldMk cId="2214989772" sldId="260"/>
        </pc:sldMkLst>
      </pc:sldChg>
      <pc:sldChg chg="addSp delSp modSp">
        <pc:chgData name="Paul GILLI" userId="S::p.gilli@valabre.com::2c03fc2b-9ad4-4be8-8385-6d856b005381" providerId="AD" clId="Web-{1561B9D2-5238-9839-505B-2AA6A9983713}" dt="2024-05-21T19:06:33.338" v="90" actId="20577"/>
        <pc:sldMkLst>
          <pc:docMk/>
          <pc:sldMk cId="3408444498" sldId="263"/>
        </pc:sldMkLst>
        <pc:spChg chg="add del mod">
          <ac:chgData name="Paul GILLI" userId="S::p.gilli@valabre.com::2c03fc2b-9ad4-4be8-8385-6d856b005381" providerId="AD" clId="Web-{1561B9D2-5238-9839-505B-2AA6A9983713}" dt="2024-05-21T19:02:30.024" v="15"/>
          <ac:spMkLst>
            <pc:docMk/>
            <pc:sldMk cId="3408444498" sldId="263"/>
            <ac:spMk id="2" creationId="{BB0B9CF3-5815-3389-99A5-5533B1C588C1}"/>
          </ac:spMkLst>
        </pc:spChg>
        <pc:spChg chg="add mod">
          <ac:chgData name="Paul GILLI" userId="S::p.gilli@valabre.com::2c03fc2b-9ad4-4be8-8385-6d856b005381" providerId="AD" clId="Web-{1561B9D2-5238-9839-505B-2AA6A9983713}" dt="2024-05-21T19:05:56.901" v="81" actId="1076"/>
          <ac:spMkLst>
            <pc:docMk/>
            <pc:sldMk cId="3408444498" sldId="263"/>
            <ac:spMk id="3" creationId="{2CA2EB2C-24DE-20CD-7C31-1CF4BC52A647}"/>
          </ac:spMkLst>
        </pc:spChg>
        <pc:spChg chg="add mod">
          <ac:chgData name="Paul GILLI" userId="S::p.gilli@valabre.com::2c03fc2b-9ad4-4be8-8385-6d856b005381" providerId="AD" clId="Web-{1561B9D2-5238-9839-505B-2AA6A9983713}" dt="2024-05-21T19:05:56.901" v="82" actId="1076"/>
          <ac:spMkLst>
            <pc:docMk/>
            <pc:sldMk cId="3408444498" sldId="263"/>
            <ac:spMk id="25" creationId="{F982E7A3-AC1A-C5AE-647B-60CD744D6BDC}"/>
          </ac:spMkLst>
        </pc:spChg>
        <pc:spChg chg="add mod">
          <ac:chgData name="Paul GILLI" userId="S::p.gilli@valabre.com::2c03fc2b-9ad4-4be8-8385-6d856b005381" providerId="AD" clId="Web-{1561B9D2-5238-9839-505B-2AA6A9983713}" dt="2024-05-21T19:05:56.916" v="83" actId="1076"/>
          <ac:spMkLst>
            <pc:docMk/>
            <pc:sldMk cId="3408444498" sldId="263"/>
            <ac:spMk id="26" creationId="{131ECC71-01E1-F5A0-3B6D-86C8F07047F9}"/>
          </ac:spMkLst>
        </pc:spChg>
        <pc:spChg chg="add mod">
          <ac:chgData name="Paul GILLI" userId="S::p.gilli@valabre.com::2c03fc2b-9ad4-4be8-8385-6d856b005381" providerId="AD" clId="Web-{1561B9D2-5238-9839-505B-2AA6A9983713}" dt="2024-05-21T19:05:56.916" v="84" actId="1076"/>
          <ac:spMkLst>
            <pc:docMk/>
            <pc:sldMk cId="3408444498" sldId="263"/>
            <ac:spMk id="27" creationId="{3E288A06-1042-6A0F-AF5D-CA508CE9F007}"/>
          </ac:spMkLst>
        </pc:spChg>
        <pc:spChg chg="add mod">
          <ac:chgData name="Paul GILLI" userId="S::p.gilli@valabre.com::2c03fc2b-9ad4-4be8-8385-6d856b005381" providerId="AD" clId="Web-{1561B9D2-5238-9839-505B-2AA6A9983713}" dt="2024-05-21T19:06:33.338" v="90" actId="20577"/>
          <ac:spMkLst>
            <pc:docMk/>
            <pc:sldMk cId="3408444498" sldId="263"/>
            <ac:spMk id="28" creationId="{6B239EFE-2F8C-04B8-8224-2182B09C35B0}"/>
          </ac:spMkLst>
        </pc:spChg>
        <pc:spChg chg="add mod">
          <ac:chgData name="Paul GILLI" userId="S::p.gilli@valabre.com::2c03fc2b-9ad4-4be8-8385-6d856b005381" providerId="AD" clId="Web-{1561B9D2-5238-9839-505B-2AA6A9983713}" dt="2024-05-21T19:05:56.932" v="86" actId="1076"/>
          <ac:spMkLst>
            <pc:docMk/>
            <pc:sldMk cId="3408444498" sldId="263"/>
            <ac:spMk id="29" creationId="{5A55163F-166A-D1BF-EADF-1E325D4C902C}"/>
          </ac:spMkLst>
        </pc:spChg>
      </pc:sldChg>
      <pc:sldChg chg="ord">
        <pc:chgData name="Paul GILLI" userId="S::p.gilli@valabre.com::2c03fc2b-9ad4-4be8-8385-6d856b005381" providerId="AD" clId="Web-{1561B9D2-5238-9839-505B-2AA6A9983713}" dt="2024-05-21T19:30:33.617" v="136"/>
        <pc:sldMkLst>
          <pc:docMk/>
          <pc:sldMk cId="2390834943" sldId="268"/>
        </pc:sldMkLst>
      </pc:sldChg>
      <pc:sldChg chg="modSp">
        <pc:chgData name="Paul GILLI" userId="S::p.gilli@valabre.com::2c03fc2b-9ad4-4be8-8385-6d856b005381" providerId="AD" clId="Web-{1561B9D2-5238-9839-505B-2AA6A9983713}" dt="2024-05-21T19:40:34.263" v="218" actId="14100"/>
        <pc:sldMkLst>
          <pc:docMk/>
          <pc:sldMk cId="1353506903" sldId="269"/>
        </pc:sldMkLst>
        <pc:picChg chg="mod">
          <ac:chgData name="Paul GILLI" userId="S::p.gilli@valabre.com::2c03fc2b-9ad4-4be8-8385-6d856b005381" providerId="AD" clId="Web-{1561B9D2-5238-9839-505B-2AA6A9983713}" dt="2024-05-21T19:40:08.622" v="217" actId="1076"/>
          <ac:picMkLst>
            <pc:docMk/>
            <pc:sldMk cId="1353506903" sldId="269"/>
            <ac:picMk id="1026" creationId="{27A7A253-BBF4-40D6-230C-C940E213D582}"/>
          </ac:picMkLst>
        </pc:picChg>
        <pc:cxnChg chg="mod">
          <ac:chgData name="Paul GILLI" userId="S::p.gilli@valabre.com::2c03fc2b-9ad4-4be8-8385-6d856b005381" providerId="AD" clId="Web-{1561B9D2-5238-9839-505B-2AA6A9983713}" dt="2024-05-21T19:40:34.263" v="218" actId="14100"/>
          <ac:cxnSpMkLst>
            <pc:docMk/>
            <pc:sldMk cId="1353506903" sldId="269"/>
            <ac:cxnSpMk id="4" creationId="{1E9187C5-96E5-8801-D81D-72CBE44688D3}"/>
          </ac:cxnSpMkLst>
        </pc:cxnChg>
      </pc:sldChg>
      <pc:sldChg chg="modSp">
        <pc:chgData name="Paul GILLI" userId="S::p.gilli@valabre.com::2c03fc2b-9ad4-4be8-8385-6d856b005381" providerId="AD" clId="Web-{1561B9D2-5238-9839-505B-2AA6A9983713}" dt="2024-05-21T19:39:46.419" v="215" actId="20577"/>
        <pc:sldMkLst>
          <pc:docMk/>
          <pc:sldMk cId="3648548868" sldId="275"/>
        </pc:sldMkLst>
        <pc:spChg chg="mod">
          <ac:chgData name="Paul GILLI" userId="S::p.gilli@valabre.com::2c03fc2b-9ad4-4be8-8385-6d856b005381" providerId="AD" clId="Web-{1561B9D2-5238-9839-505B-2AA6A9983713}" dt="2024-05-21T19:39:46.419" v="215" actId="20577"/>
          <ac:spMkLst>
            <pc:docMk/>
            <pc:sldMk cId="3648548868" sldId="275"/>
            <ac:spMk id="3" creationId="{2B303EBC-04BD-3144-CA4F-D044973ADA1D}"/>
          </ac:spMkLst>
        </pc:spChg>
      </pc:sldChg>
      <pc:sldChg chg="modSp">
        <pc:chgData name="Paul GILLI" userId="S::p.gilli@valabre.com::2c03fc2b-9ad4-4be8-8385-6d856b005381" providerId="AD" clId="Web-{1561B9D2-5238-9839-505B-2AA6A9983713}" dt="2024-05-21T19:18:09.517" v="92" actId="1076"/>
        <pc:sldMkLst>
          <pc:docMk/>
          <pc:sldMk cId="588896052" sldId="279"/>
        </pc:sldMkLst>
        <pc:spChg chg="mod">
          <ac:chgData name="Paul GILLI" userId="S::p.gilli@valabre.com::2c03fc2b-9ad4-4be8-8385-6d856b005381" providerId="AD" clId="Web-{1561B9D2-5238-9839-505B-2AA6A9983713}" dt="2024-05-21T19:18:09.517" v="92" actId="1076"/>
          <ac:spMkLst>
            <pc:docMk/>
            <pc:sldMk cId="588896052" sldId="279"/>
            <ac:spMk id="26" creationId="{EFB4823C-32C8-9F7E-DBDD-9C5784FDE612}"/>
          </ac:spMkLst>
        </pc:spChg>
      </pc:sldChg>
      <pc:sldChg chg="addSp delSp modSp">
        <pc:chgData name="Paul GILLI" userId="S::p.gilli@valabre.com::2c03fc2b-9ad4-4be8-8385-6d856b005381" providerId="AD" clId="Web-{1561B9D2-5238-9839-505B-2AA6A9983713}" dt="2024-05-21T19:22:44.847" v="110" actId="20577"/>
        <pc:sldMkLst>
          <pc:docMk/>
          <pc:sldMk cId="3425126470" sldId="283"/>
        </pc:sldMkLst>
        <pc:spChg chg="mod">
          <ac:chgData name="Paul GILLI" userId="S::p.gilli@valabre.com::2c03fc2b-9ad4-4be8-8385-6d856b005381" providerId="AD" clId="Web-{1561B9D2-5238-9839-505B-2AA6A9983713}" dt="2024-05-21T19:22:44.847" v="110" actId="20577"/>
          <ac:spMkLst>
            <pc:docMk/>
            <pc:sldMk cId="3425126470" sldId="283"/>
            <ac:spMk id="5" creationId="{A411F4CE-3179-6438-85B0-03BE3E2EC75F}"/>
          </ac:spMkLst>
        </pc:spChg>
        <pc:picChg chg="del">
          <ac:chgData name="Paul GILLI" userId="S::p.gilli@valabre.com::2c03fc2b-9ad4-4be8-8385-6d856b005381" providerId="AD" clId="Web-{1561B9D2-5238-9839-505B-2AA6A9983713}" dt="2024-05-21T19:22:21.706" v="103"/>
          <ac:picMkLst>
            <pc:docMk/>
            <pc:sldMk cId="3425126470" sldId="283"/>
            <ac:picMk id="2" creationId="{00000000-0000-0000-0000-000000000000}"/>
          </ac:picMkLst>
        </pc:picChg>
        <pc:picChg chg="add mod">
          <ac:chgData name="Paul GILLI" userId="S::p.gilli@valabre.com::2c03fc2b-9ad4-4be8-8385-6d856b005381" providerId="AD" clId="Web-{1561B9D2-5238-9839-505B-2AA6A9983713}" dt="2024-05-21T19:22:27.753" v="104" actId="1076"/>
          <ac:picMkLst>
            <pc:docMk/>
            <pc:sldMk cId="3425126470" sldId="283"/>
            <ac:picMk id="3" creationId="{DE7753FB-F96A-0A2E-A0BE-E066F0E56E7C}"/>
          </ac:picMkLst>
        </pc:picChg>
      </pc:sldChg>
      <pc:sldChg chg="modSp">
        <pc:chgData name="Paul GILLI" userId="S::p.gilli@valabre.com::2c03fc2b-9ad4-4be8-8385-6d856b005381" providerId="AD" clId="Web-{1561B9D2-5238-9839-505B-2AA6A9983713}" dt="2024-05-21T19:21:08.518" v="98" actId="20577"/>
        <pc:sldMkLst>
          <pc:docMk/>
          <pc:sldMk cId="2209281066" sldId="285"/>
        </pc:sldMkLst>
        <pc:spChg chg="mod">
          <ac:chgData name="Paul GILLI" userId="S::p.gilli@valabre.com::2c03fc2b-9ad4-4be8-8385-6d856b005381" providerId="AD" clId="Web-{1561B9D2-5238-9839-505B-2AA6A9983713}" dt="2024-05-21T19:21:08.518" v="98" actId="20577"/>
          <ac:spMkLst>
            <pc:docMk/>
            <pc:sldMk cId="2209281066" sldId="285"/>
            <ac:spMk id="4" creationId="{A22824DC-C7F1-71B9-2304-041DB73FE57B}"/>
          </ac:spMkLst>
        </pc:spChg>
      </pc:sldChg>
      <pc:sldChg chg="addSp delSp modSp del">
        <pc:chgData name="Paul GILLI" userId="S::p.gilli@valabre.com::2c03fc2b-9ad4-4be8-8385-6d856b005381" providerId="AD" clId="Web-{1561B9D2-5238-9839-505B-2AA6A9983713}" dt="2024-05-21T19:36:31.699" v="170"/>
        <pc:sldMkLst>
          <pc:docMk/>
          <pc:sldMk cId="997404162" sldId="288"/>
        </pc:sldMkLst>
        <pc:picChg chg="add del mod">
          <ac:chgData name="Paul GILLI" userId="S::p.gilli@valabre.com::2c03fc2b-9ad4-4be8-8385-6d856b005381" providerId="AD" clId="Web-{1561B9D2-5238-9839-505B-2AA6A9983713}" dt="2024-05-21T19:35:15.510" v="158"/>
          <ac:picMkLst>
            <pc:docMk/>
            <pc:sldMk cId="997404162" sldId="288"/>
            <ac:picMk id="2" creationId="{DA008B46-5EA9-71CB-C8BE-C80217FA96E9}"/>
          </ac:picMkLst>
        </pc:picChg>
        <pc:picChg chg="add del mod">
          <ac:chgData name="Paul GILLI" userId="S::p.gilli@valabre.com::2c03fc2b-9ad4-4be8-8385-6d856b005381" providerId="AD" clId="Web-{1561B9D2-5238-9839-505B-2AA6A9983713}" dt="2024-05-21T19:35:18.698" v="161"/>
          <ac:picMkLst>
            <pc:docMk/>
            <pc:sldMk cId="997404162" sldId="288"/>
            <ac:picMk id="3" creationId="{63EE1876-B38F-A405-5479-42BFB5DB28BA}"/>
          </ac:picMkLst>
        </pc:picChg>
        <pc:picChg chg="add del mod">
          <ac:chgData name="Paul GILLI" userId="S::p.gilli@valabre.com::2c03fc2b-9ad4-4be8-8385-6d856b005381" providerId="AD" clId="Web-{1561B9D2-5238-9839-505B-2AA6A9983713}" dt="2024-05-21T19:35:17.745" v="160"/>
          <ac:picMkLst>
            <pc:docMk/>
            <pc:sldMk cId="997404162" sldId="288"/>
            <ac:picMk id="4" creationId="{7B4CC2DB-9AED-03E6-A49E-18F126D5ACC4}"/>
          </ac:picMkLst>
        </pc:picChg>
        <pc:picChg chg="add del mod">
          <ac:chgData name="Paul GILLI" userId="S::p.gilli@valabre.com::2c03fc2b-9ad4-4be8-8385-6d856b005381" providerId="AD" clId="Web-{1561B9D2-5238-9839-505B-2AA6A9983713}" dt="2024-05-21T19:35:16.698" v="159"/>
          <ac:picMkLst>
            <pc:docMk/>
            <pc:sldMk cId="997404162" sldId="288"/>
            <ac:picMk id="5" creationId="{19B55ECF-BE2E-30F5-216C-763BD75F7B46}"/>
          </ac:picMkLst>
        </pc:picChg>
      </pc:sldChg>
      <pc:sldChg chg="delSp">
        <pc:chgData name="Paul GILLI" userId="S::p.gilli@valabre.com::2c03fc2b-9ad4-4be8-8385-6d856b005381" providerId="AD" clId="Web-{1561B9D2-5238-9839-505B-2AA6A9983713}" dt="2024-05-21T19:26:33.318" v="111"/>
        <pc:sldMkLst>
          <pc:docMk/>
          <pc:sldMk cId="3361284127" sldId="352"/>
        </pc:sldMkLst>
        <pc:inkChg chg="del">
          <ac:chgData name="Paul GILLI" userId="S::p.gilli@valabre.com::2c03fc2b-9ad4-4be8-8385-6d856b005381" providerId="AD" clId="Web-{1561B9D2-5238-9839-505B-2AA6A9983713}" dt="2024-05-21T19:26:33.318" v="111"/>
          <ac:inkMkLst>
            <pc:docMk/>
            <pc:sldMk cId="3361284127" sldId="352"/>
            <ac:inkMk id="13" creationId="{DDE29101-6094-8F7D-D60C-A8626C39CC80}"/>
          </ac:inkMkLst>
        </pc:inkChg>
      </pc:sldChg>
      <pc:sldChg chg="delSp">
        <pc:chgData name="Paul GILLI" userId="S::p.gilli@valabre.com::2c03fc2b-9ad4-4be8-8385-6d856b005381" providerId="AD" clId="Web-{1561B9D2-5238-9839-505B-2AA6A9983713}" dt="2024-05-21T19:26:37.943" v="112"/>
        <pc:sldMkLst>
          <pc:docMk/>
          <pc:sldMk cId="1824424156" sldId="353"/>
        </pc:sldMkLst>
        <pc:inkChg chg="del">
          <ac:chgData name="Paul GILLI" userId="S::p.gilli@valabre.com::2c03fc2b-9ad4-4be8-8385-6d856b005381" providerId="AD" clId="Web-{1561B9D2-5238-9839-505B-2AA6A9983713}" dt="2024-05-21T19:26:37.943" v="112"/>
          <ac:inkMkLst>
            <pc:docMk/>
            <pc:sldMk cId="1824424156" sldId="353"/>
            <ac:inkMk id="13" creationId="{DDE29101-6094-8F7D-D60C-A8626C39CC80}"/>
          </ac:inkMkLst>
        </pc:inkChg>
      </pc:sldChg>
      <pc:sldChg chg="modSp">
        <pc:chgData name="Paul GILLI" userId="S::p.gilli@valabre.com::2c03fc2b-9ad4-4be8-8385-6d856b005381" providerId="AD" clId="Web-{1561B9D2-5238-9839-505B-2AA6A9983713}" dt="2024-05-21T19:27:37.756" v="129" actId="1076"/>
        <pc:sldMkLst>
          <pc:docMk/>
          <pc:sldMk cId="2281779067" sldId="360"/>
        </pc:sldMkLst>
        <pc:spChg chg="mod">
          <ac:chgData name="Paul GILLI" userId="S::p.gilli@valabre.com::2c03fc2b-9ad4-4be8-8385-6d856b005381" providerId="AD" clId="Web-{1561B9D2-5238-9839-505B-2AA6A9983713}" dt="2024-05-21T19:27:37.756" v="129" actId="1076"/>
          <ac:spMkLst>
            <pc:docMk/>
            <pc:sldMk cId="2281779067" sldId="360"/>
            <ac:spMk id="3" creationId="{D0BEAAAB-0F03-CFD6-B12D-8599B63520E3}"/>
          </ac:spMkLst>
        </pc:spChg>
      </pc:sldChg>
      <pc:sldChg chg="modSp">
        <pc:chgData name="Paul GILLI" userId="S::p.gilli@valabre.com::2c03fc2b-9ad4-4be8-8385-6d856b005381" providerId="AD" clId="Web-{1561B9D2-5238-9839-505B-2AA6A9983713}" dt="2024-05-21T19:28:04.303" v="132" actId="20577"/>
        <pc:sldMkLst>
          <pc:docMk/>
          <pc:sldMk cId="417592192" sldId="363"/>
        </pc:sldMkLst>
        <pc:spChg chg="mod">
          <ac:chgData name="Paul GILLI" userId="S::p.gilli@valabre.com::2c03fc2b-9ad4-4be8-8385-6d856b005381" providerId="AD" clId="Web-{1561B9D2-5238-9839-505B-2AA6A9983713}" dt="2024-05-21T19:28:04.303" v="132" actId="20577"/>
          <ac:spMkLst>
            <pc:docMk/>
            <pc:sldMk cId="417592192" sldId="363"/>
            <ac:spMk id="3" creationId="{D0BEAAAB-0F03-CFD6-B12D-8599B63520E3}"/>
          </ac:spMkLst>
        </pc:spChg>
      </pc:sldChg>
      <pc:sldChg chg="addSp delSp modSp">
        <pc:chgData name="Paul GILLI" userId="S::p.gilli@valabre.com::2c03fc2b-9ad4-4be8-8385-6d856b005381" providerId="AD" clId="Web-{1561B9D2-5238-9839-505B-2AA6A9983713}" dt="2024-05-21T19:36:55.980" v="175"/>
        <pc:sldMkLst>
          <pc:docMk/>
          <pc:sldMk cId="3573132330" sldId="371"/>
        </pc:sldMkLst>
        <pc:spChg chg="add del mod">
          <ac:chgData name="Paul GILLI" userId="S::p.gilli@valabre.com::2c03fc2b-9ad4-4be8-8385-6d856b005381" providerId="AD" clId="Web-{1561B9D2-5238-9839-505B-2AA6A9983713}" dt="2024-05-21T19:35:28.526" v="164"/>
          <ac:spMkLst>
            <pc:docMk/>
            <pc:sldMk cId="3573132330" sldId="371"/>
            <ac:spMk id="3" creationId="{1A43586F-429E-6D23-A3DC-8A9DDFAEE407}"/>
          </ac:spMkLst>
        </pc:spChg>
        <pc:spChg chg="del mod">
          <ac:chgData name="Paul GILLI" userId="S::p.gilli@valabre.com::2c03fc2b-9ad4-4be8-8385-6d856b005381" providerId="AD" clId="Web-{1561B9D2-5238-9839-505B-2AA6A9983713}" dt="2024-05-21T19:35:25.979" v="163"/>
          <ac:spMkLst>
            <pc:docMk/>
            <pc:sldMk cId="3573132330" sldId="371"/>
            <ac:spMk id="4" creationId="{29C69288-8045-1B38-7440-09B71FCE7D2B}"/>
          </ac:spMkLst>
        </pc:spChg>
        <pc:spChg chg="mod">
          <ac:chgData name="Paul GILLI" userId="S::p.gilli@valabre.com::2c03fc2b-9ad4-4be8-8385-6d856b005381" providerId="AD" clId="Web-{1561B9D2-5238-9839-505B-2AA6A9983713}" dt="2024-05-21T19:36:14.698" v="168" actId="1076"/>
          <ac:spMkLst>
            <pc:docMk/>
            <pc:sldMk cId="3573132330" sldId="371"/>
            <ac:spMk id="5" creationId="{A26F8BFB-42D5-6736-B89C-861BFBD9388A}"/>
          </ac:spMkLst>
        </pc:spChg>
        <pc:picChg chg="del">
          <ac:chgData name="Paul GILLI" userId="S::p.gilli@valabre.com::2c03fc2b-9ad4-4be8-8385-6d856b005381" providerId="AD" clId="Web-{1561B9D2-5238-9839-505B-2AA6A9983713}" dt="2024-05-21T19:35:24.104" v="162"/>
          <ac:picMkLst>
            <pc:docMk/>
            <pc:sldMk cId="3573132330" sldId="371"/>
            <ac:picMk id="6" creationId="{B371CD70-0894-3AF3-3D83-1CFC0BFF0086}"/>
          </ac:picMkLst>
        </pc:picChg>
        <pc:picChg chg="add del">
          <ac:chgData name="Paul GILLI" userId="S::p.gilli@valabre.com::2c03fc2b-9ad4-4be8-8385-6d856b005381" providerId="AD" clId="Web-{1561B9D2-5238-9839-505B-2AA6A9983713}" dt="2024-05-21T19:36:52.605" v="172"/>
          <ac:picMkLst>
            <pc:docMk/>
            <pc:sldMk cId="3573132330" sldId="371"/>
            <ac:picMk id="7" creationId="{DA008B46-5EA9-71CB-C8BE-C80217FA96E9}"/>
          </ac:picMkLst>
        </pc:picChg>
        <pc:picChg chg="add del">
          <ac:chgData name="Paul GILLI" userId="S::p.gilli@valabre.com::2c03fc2b-9ad4-4be8-8385-6d856b005381" providerId="AD" clId="Web-{1561B9D2-5238-9839-505B-2AA6A9983713}" dt="2024-05-21T19:36:55.980" v="175"/>
          <ac:picMkLst>
            <pc:docMk/>
            <pc:sldMk cId="3573132330" sldId="371"/>
            <ac:picMk id="8" creationId="{63EE1876-B38F-A405-5479-42BFB5DB28BA}"/>
          </ac:picMkLst>
        </pc:picChg>
        <pc:picChg chg="add del">
          <ac:chgData name="Paul GILLI" userId="S::p.gilli@valabre.com::2c03fc2b-9ad4-4be8-8385-6d856b005381" providerId="AD" clId="Web-{1561B9D2-5238-9839-505B-2AA6A9983713}" dt="2024-05-21T19:36:55.027" v="174"/>
          <ac:picMkLst>
            <pc:docMk/>
            <pc:sldMk cId="3573132330" sldId="371"/>
            <ac:picMk id="9" creationId="{7B4CC2DB-9AED-03E6-A49E-18F126D5ACC4}"/>
          </ac:picMkLst>
        </pc:picChg>
        <pc:picChg chg="add del">
          <ac:chgData name="Paul GILLI" userId="S::p.gilli@valabre.com::2c03fc2b-9ad4-4be8-8385-6d856b005381" providerId="AD" clId="Web-{1561B9D2-5238-9839-505B-2AA6A9983713}" dt="2024-05-21T19:36:53.746" v="173"/>
          <ac:picMkLst>
            <pc:docMk/>
            <pc:sldMk cId="3573132330" sldId="371"/>
            <ac:picMk id="10" creationId="{19B55ECF-BE2E-30F5-216C-763BD75F7B46}"/>
          </ac:picMkLst>
        </pc:picChg>
      </pc:sldChg>
      <pc:sldChg chg="modSp add del replId">
        <pc:chgData name="Paul GILLI" userId="S::p.gilli@valabre.com::2c03fc2b-9ad4-4be8-8385-6d856b005381" providerId="AD" clId="Web-{1561B9D2-5238-9839-505B-2AA6A9983713}" dt="2024-05-21T19:38:33.575" v="213"/>
        <pc:sldMkLst>
          <pc:docMk/>
          <pc:sldMk cId="454112000" sldId="379"/>
        </pc:sldMkLst>
        <pc:spChg chg="mod">
          <ac:chgData name="Paul GILLI" userId="S::p.gilli@valabre.com::2c03fc2b-9ad4-4be8-8385-6d856b005381" providerId="AD" clId="Web-{1561B9D2-5238-9839-505B-2AA6A9983713}" dt="2024-05-21T19:37:59.918" v="208" actId="1076"/>
          <ac:spMkLst>
            <pc:docMk/>
            <pc:sldMk cId="454112000" sldId="379"/>
            <ac:spMk id="5" creationId="{A26F8BFB-42D5-6736-B89C-861BFBD9388A}"/>
          </ac:spMkLst>
        </pc:spChg>
        <pc:picChg chg="mod">
          <ac:chgData name="Paul GILLI" userId="S::p.gilli@valabre.com::2c03fc2b-9ad4-4be8-8385-6d856b005381" providerId="AD" clId="Web-{1561B9D2-5238-9839-505B-2AA6A9983713}" dt="2024-05-21T19:38:14.543" v="209" actId="1076"/>
          <ac:picMkLst>
            <pc:docMk/>
            <pc:sldMk cId="454112000" sldId="379"/>
            <ac:picMk id="7" creationId="{DA008B46-5EA9-71CB-C8BE-C80217FA96E9}"/>
          </ac:picMkLst>
        </pc:picChg>
        <pc:picChg chg="mod">
          <ac:chgData name="Paul GILLI" userId="S::p.gilli@valabre.com::2c03fc2b-9ad4-4be8-8385-6d856b005381" providerId="AD" clId="Web-{1561B9D2-5238-9839-505B-2AA6A9983713}" dt="2024-05-21T19:38:14.559" v="210" actId="1076"/>
          <ac:picMkLst>
            <pc:docMk/>
            <pc:sldMk cId="454112000" sldId="379"/>
            <ac:picMk id="8" creationId="{63EE1876-B38F-A405-5479-42BFB5DB28BA}"/>
          </ac:picMkLst>
        </pc:picChg>
        <pc:picChg chg="mod">
          <ac:chgData name="Paul GILLI" userId="S::p.gilli@valabre.com::2c03fc2b-9ad4-4be8-8385-6d856b005381" providerId="AD" clId="Web-{1561B9D2-5238-9839-505B-2AA6A9983713}" dt="2024-05-21T19:38:14.559" v="211" actId="1076"/>
          <ac:picMkLst>
            <pc:docMk/>
            <pc:sldMk cId="454112000" sldId="379"/>
            <ac:picMk id="9" creationId="{7B4CC2DB-9AED-03E6-A49E-18F126D5ACC4}"/>
          </ac:picMkLst>
        </pc:picChg>
        <pc:picChg chg="mod">
          <ac:chgData name="Paul GILLI" userId="S::p.gilli@valabre.com::2c03fc2b-9ad4-4be8-8385-6d856b005381" providerId="AD" clId="Web-{1561B9D2-5238-9839-505B-2AA6A9983713}" dt="2024-05-21T19:38:14.559" v="212" actId="1076"/>
          <ac:picMkLst>
            <pc:docMk/>
            <pc:sldMk cId="454112000" sldId="379"/>
            <ac:picMk id="10" creationId="{19B55ECF-BE2E-30F5-216C-763BD75F7B46}"/>
          </ac:picMkLst>
        </pc:picChg>
      </pc:sldChg>
    </pc:docChg>
  </pc:docChgLst>
  <pc:docChgLst>
    <pc:chgData name="Virginie PASTOR" userId="S::v.pastor@valabre.com::bb617271-a800-42c6-af83-f8617637d25e" providerId="AD" clId="Web-{6D9AE339-42D9-47A7-9A08-1B0AA03C889E}"/>
    <pc:docChg chg="addSld delSld modSld">
      <pc:chgData name="Virginie PASTOR" userId="S::v.pastor@valabre.com::bb617271-a800-42c6-af83-f8617637d25e" providerId="AD" clId="Web-{6D9AE339-42D9-47A7-9A08-1B0AA03C889E}" dt="2024-05-22T06:38:59.507" v="139" actId="20577"/>
      <pc:docMkLst>
        <pc:docMk/>
      </pc:docMkLst>
      <pc:sldChg chg="del">
        <pc:chgData name="Virginie PASTOR" userId="S::v.pastor@valabre.com::bb617271-a800-42c6-af83-f8617637d25e" providerId="AD" clId="Web-{6D9AE339-42D9-47A7-9A08-1B0AA03C889E}" dt="2024-05-22T06:38:44.647" v="137"/>
        <pc:sldMkLst>
          <pc:docMk/>
          <pc:sldMk cId="1382101475" sldId="324"/>
        </pc:sldMkLst>
      </pc:sldChg>
      <pc:sldChg chg="modSp">
        <pc:chgData name="Virginie PASTOR" userId="S::v.pastor@valabre.com::bb617271-a800-42c6-af83-f8617637d25e" providerId="AD" clId="Web-{6D9AE339-42D9-47A7-9A08-1B0AA03C889E}" dt="2024-05-22T06:38:59.507" v="139" actId="20577"/>
        <pc:sldMkLst>
          <pc:docMk/>
          <pc:sldMk cId="2841334" sldId="325"/>
        </pc:sldMkLst>
        <pc:spChg chg="mod">
          <ac:chgData name="Virginie PASTOR" userId="S::v.pastor@valabre.com::bb617271-a800-42c6-af83-f8617637d25e" providerId="AD" clId="Web-{6D9AE339-42D9-47A7-9A08-1B0AA03C889E}" dt="2024-05-22T06:38:59.507" v="139" actId="20577"/>
          <ac:spMkLst>
            <pc:docMk/>
            <pc:sldMk cId="2841334" sldId="325"/>
            <ac:spMk id="4" creationId="{A22824DC-C7F1-71B9-2304-041DB73FE57B}"/>
          </ac:spMkLst>
        </pc:spChg>
      </pc:sldChg>
      <pc:sldChg chg="modNotes">
        <pc:chgData name="Virginie PASTOR" userId="S::v.pastor@valabre.com::bb617271-a800-42c6-af83-f8617637d25e" providerId="AD" clId="Web-{6D9AE339-42D9-47A7-9A08-1B0AA03C889E}" dt="2024-05-22T06:13:03.764" v="121"/>
        <pc:sldMkLst>
          <pc:docMk/>
          <pc:sldMk cId="2353228024" sldId="381"/>
        </pc:sldMkLst>
      </pc:sldChg>
      <pc:sldChg chg="add del">
        <pc:chgData name="Virginie PASTOR" userId="S::v.pastor@valabre.com::bb617271-a800-42c6-af83-f8617637d25e" providerId="AD" clId="Web-{6D9AE339-42D9-47A7-9A08-1B0AA03C889E}" dt="2024-05-22T06:35:50.907" v="131"/>
        <pc:sldMkLst>
          <pc:docMk/>
          <pc:sldMk cId="3771542088" sldId="382"/>
        </pc:sldMkLst>
      </pc:sldChg>
      <pc:sldChg chg="add">
        <pc:chgData name="Virginie PASTOR" userId="S::v.pastor@valabre.com::bb617271-a800-42c6-af83-f8617637d25e" providerId="AD" clId="Web-{6D9AE339-42D9-47A7-9A08-1B0AA03C889E}" dt="2024-05-22T06:37:20.457" v="132"/>
        <pc:sldMkLst>
          <pc:docMk/>
          <pc:sldMk cId="4199398400" sldId="382"/>
        </pc:sldMkLst>
      </pc:sldChg>
      <pc:sldChg chg="add del">
        <pc:chgData name="Virginie PASTOR" userId="S::v.pastor@valabre.com::bb617271-a800-42c6-af83-f8617637d25e" providerId="AD" clId="Web-{6D9AE339-42D9-47A7-9A08-1B0AA03C889E}" dt="2024-05-22T06:35:50.907" v="130"/>
        <pc:sldMkLst>
          <pc:docMk/>
          <pc:sldMk cId="333137448" sldId="383"/>
        </pc:sldMkLst>
      </pc:sldChg>
      <pc:sldChg chg="add">
        <pc:chgData name="Virginie PASTOR" userId="S::v.pastor@valabre.com::bb617271-a800-42c6-af83-f8617637d25e" providerId="AD" clId="Web-{6D9AE339-42D9-47A7-9A08-1B0AA03C889E}" dt="2024-05-22T06:37:31.332" v="133"/>
        <pc:sldMkLst>
          <pc:docMk/>
          <pc:sldMk cId="3256730028" sldId="383"/>
        </pc:sldMkLst>
      </pc:sldChg>
      <pc:sldChg chg="add del">
        <pc:chgData name="Virginie PASTOR" userId="S::v.pastor@valabre.com::bb617271-a800-42c6-af83-f8617637d25e" providerId="AD" clId="Web-{6D9AE339-42D9-47A7-9A08-1B0AA03C889E}" dt="2024-05-22T06:37:45.176" v="134"/>
        <pc:sldMkLst>
          <pc:docMk/>
          <pc:sldMk cId="453485761" sldId="384"/>
        </pc:sldMkLst>
      </pc:sldChg>
      <pc:sldChg chg="add del">
        <pc:chgData name="Virginie PASTOR" userId="S::v.pastor@valabre.com::bb617271-a800-42c6-af83-f8617637d25e" providerId="AD" clId="Web-{6D9AE339-42D9-47A7-9A08-1B0AA03C889E}" dt="2024-05-22T06:37:55.192" v="135"/>
        <pc:sldMkLst>
          <pc:docMk/>
          <pc:sldMk cId="3596700888" sldId="385"/>
        </pc:sldMkLst>
      </pc:sldChg>
      <pc:sldChg chg="add">
        <pc:chgData name="Virginie PASTOR" userId="S::v.pastor@valabre.com::bb617271-a800-42c6-af83-f8617637d25e" providerId="AD" clId="Web-{6D9AE339-42D9-47A7-9A08-1B0AA03C889E}" dt="2024-05-22T06:38:09.568" v="136"/>
        <pc:sldMkLst>
          <pc:docMk/>
          <pc:sldMk cId="245126159" sldId="386"/>
        </pc:sldMkLst>
      </pc:sldChg>
      <pc:sldChg chg="add del">
        <pc:chgData name="Virginie PASTOR" userId="S::v.pastor@valabre.com::bb617271-a800-42c6-af83-f8617637d25e" providerId="AD" clId="Web-{6D9AE339-42D9-47A7-9A08-1B0AA03C889E}" dt="2024-05-22T06:35:50.907" v="127"/>
        <pc:sldMkLst>
          <pc:docMk/>
          <pc:sldMk cId="2185092260" sldId="386"/>
        </pc:sldMkLst>
      </pc:sldChg>
    </pc:docChg>
  </pc:docChgLst>
  <pc:docChgLst>
    <pc:chgData name="Paul GILLI" userId="2c03fc2b-9ad4-4be8-8385-6d856b005381" providerId="ADAL" clId="{4FC2D8B3-CEBD-411E-9DB3-5DC98E54264E}"/>
    <pc:docChg chg="modSld">
      <pc:chgData name="Paul GILLI" userId="2c03fc2b-9ad4-4be8-8385-6d856b005381" providerId="ADAL" clId="{4FC2D8B3-CEBD-411E-9DB3-5DC98E54264E}" dt="2024-05-21T19:49:20.688" v="14"/>
      <pc:docMkLst>
        <pc:docMk/>
      </pc:docMkLst>
      <pc:sldChg chg="addSp modSp mod modAnim">
        <pc:chgData name="Paul GILLI" userId="2c03fc2b-9ad4-4be8-8385-6d856b005381" providerId="ADAL" clId="{4FC2D8B3-CEBD-411E-9DB3-5DC98E54264E}" dt="2024-05-21T19:49:20.688" v="14"/>
        <pc:sldMkLst>
          <pc:docMk/>
          <pc:sldMk cId="1353506903" sldId="269"/>
        </pc:sldMkLst>
        <pc:cxnChg chg="add mod">
          <ac:chgData name="Paul GILLI" userId="2c03fc2b-9ad4-4be8-8385-6d856b005381" providerId="ADAL" clId="{4FC2D8B3-CEBD-411E-9DB3-5DC98E54264E}" dt="2024-05-21T19:47:50.319" v="10" actId="208"/>
          <ac:cxnSpMkLst>
            <pc:docMk/>
            <pc:sldMk cId="1353506903" sldId="269"/>
            <ac:cxnSpMk id="4" creationId="{0064F150-EED1-26CF-C795-64D3D91F54B8}"/>
          </ac:cxnSpMkLst>
        </pc:cxnChg>
      </pc:sldChg>
    </pc:docChg>
  </pc:docChgLst>
  <pc:docChgLst>
    <pc:chgData name="Paul GILLI" userId="S::p.gilli@valabre.com::2c03fc2b-9ad4-4be8-8385-6d856b005381" providerId="AD" clId="Web-{2FE6A8D6-3CC1-F0B6-0F06-E51F1A96BA97}"/>
    <pc:docChg chg="addSld delSld modSld">
      <pc:chgData name="Paul GILLI" userId="S::p.gilli@valabre.com::2c03fc2b-9ad4-4be8-8385-6d856b005381" providerId="AD" clId="Web-{2FE6A8D6-3CC1-F0B6-0F06-E51F1A96BA97}" dt="2024-05-21T20:00:28.383" v="146" actId="20577"/>
      <pc:docMkLst>
        <pc:docMk/>
      </pc:docMkLst>
      <pc:sldChg chg="modSp">
        <pc:chgData name="Paul GILLI" userId="S::p.gilli@valabre.com::2c03fc2b-9ad4-4be8-8385-6d856b005381" providerId="AD" clId="Web-{2FE6A8D6-3CC1-F0B6-0F06-E51F1A96BA97}" dt="2024-05-21T20:00:28.383" v="146" actId="20577"/>
        <pc:sldMkLst>
          <pc:docMk/>
          <pc:sldMk cId="3408444498" sldId="263"/>
        </pc:sldMkLst>
        <pc:spChg chg="mod">
          <ac:chgData name="Paul GILLI" userId="S::p.gilli@valabre.com::2c03fc2b-9ad4-4be8-8385-6d856b005381" providerId="AD" clId="Web-{2FE6A8D6-3CC1-F0B6-0F06-E51F1A96BA97}" dt="2024-05-21T20:00:28.383" v="146" actId="20577"/>
          <ac:spMkLst>
            <pc:docMk/>
            <pc:sldMk cId="3408444498" sldId="263"/>
            <ac:spMk id="29" creationId="{5A55163F-166A-D1BF-EADF-1E325D4C902C}"/>
          </ac:spMkLst>
        </pc:spChg>
      </pc:sldChg>
      <pc:sldChg chg="modSp">
        <pc:chgData name="Paul GILLI" userId="S::p.gilli@valabre.com::2c03fc2b-9ad4-4be8-8385-6d856b005381" providerId="AD" clId="Web-{2FE6A8D6-3CC1-F0B6-0F06-E51F1A96BA97}" dt="2024-05-21T19:56:56.814" v="79" actId="20577"/>
        <pc:sldMkLst>
          <pc:docMk/>
          <pc:sldMk cId="2215555337" sldId="274"/>
        </pc:sldMkLst>
        <pc:spChg chg="mod">
          <ac:chgData name="Paul GILLI" userId="S::p.gilli@valabre.com::2c03fc2b-9ad4-4be8-8385-6d856b005381" providerId="AD" clId="Web-{2FE6A8D6-3CC1-F0B6-0F06-E51F1A96BA97}" dt="2024-05-21T19:56:56.814" v="79" actId="20577"/>
          <ac:spMkLst>
            <pc:docMk/>
            <pc:sldMk cId="2215555337" sldId="274"/>
            <ac:spMk id="3" creationId="{2B303EBC-04BD-3144-CA4F-D044973ADA1D}"/>
          </ac:spMkLst>
        </pc:spChg>
      </pc:sldChg>
      <pc:sldChg chg="modSp del">
        <pc:chgData name="Paul GILLI" userId="S::p.gilli@valabre.com::2c03fc2b-9ad4-4be8-8385-6d856b005381" providerId="AD" clId="Web-{2FE6A8D6-3CC1-F0B6-0F06-E51F1A96BA97}" dt="2024-05-21T19:57:26.143" v="84" actId="1076"/>
        <pc:sldMkLst>
          <pc:docMk/>
          <pc:sldMk cId="3648548868" sldId="275"/>
        </pc:sldMkLst>
        <pc:spChg chg="mod">
          <ac:chgData name="Paul GILLI" userId="S::p.gilli@valabre.com::2c03fc2b-9ad4-4be8-8385-6d856b005381" providerId="AD" clId="Web-{2FE6A8D6-3CC1-F0B6-0F06-E51F1A96BA97}" dt="2024-05-21T19:57:26.143" v="84" actId="1076"/>
          <ac:spMkLst>
            <pc:docMk/>
            <pc:sldMk cId="3648548868" sldId="275"/>
            <ac:spMk id="3" creationId="{2B303EBC-04BD-3144-CA4F-D044973ADA1D}"/>
          </ac:spMkLst>
        </pc:spChg>
      </pc:sldChg>
      <pc:sldChg chg="add del replId">
        <pc:chgData name="Paul GILLI" userId="S::p.gilli@valabre.com::2c03fc2b-9ad4-4be8-8385-6d856b005381" providerId="AD" clId="Web-{2FE6A8D6-3CC1-F0B6-0F06-E51F1A96BA97}" dt="2024-05-21T19:56:48.220" v="78"/>
        <pc:sldMkLst>
          <pc:docMk/>
          <pc:sldMk cId="1440164061" sldId="380"/>
        </pc:sldMkLst>
      </pc:sldChg>
      <pc:sldChg chg="modSp add replId">
        <pc:chgData name="Paul GILLI" userId="S::p.gilli@valabre.com::2c03fc2b-9ad4-4be8-8385-6d856b005381" providerId="AD" clId="Web-{2FE6A8D6-3CC1-F0B6-0F06-E51F1A96BA97}" dt="2024-05-21T19:58:37.051" v="144" actId="20577"/>
        <pc:sldMkLst>
          <pc:docMk/>
          <pc:sldMk cId="4261567796" sldId="380"/>
        </pc:sldMkLst>
        <pc:spChg chg="mod">
          <ac:chgData name="Paul GILLI" userId="S::p.gilli@valabre.com::2c03fc2b-9ad4-4be8-8385-6d856b005381" providerId="AD" clId="Web-{2FE6A8D6-3CC1-F0B6-0F06-E51F1A96BA97}" dt="2024-05-21T19:58:37.051" v="144" actId="20577"/>
          <ac:spMkLst>
            <pc:docMk/>
            <pc:sldMk cId="4261567796" sldId="380"/>
            <ac:spMk id="4" creationId="{A22824DC-C7F1-71B9-2304-041DB73FE57B}"/>
          </ac:spMkLst>
        </pc:spChg>
      </pc:sldChg>
    </pc:docChg>
  </pc:docChgLst>
  <pc:docChgLst>
    <pc:chgData name="Paul GILLI" userId="S::p.gilli@valabre.com::2c03fc2b-9ad4-4be8-8385-6d856b005381" providerId="AD" clId="Web-{23723246-1A34-2671-431D-0F6627B0E884}"/>
    <pc:docChg chg="modSld">
      <pc:chgData name="Paul GILLI" userId="S::p.gilli@valabre.com::2c03fc2b-9ad4-4be8-8385-6d856b005381" providerId="AD" clId="Web-{23723246-1A34-2671-431D-0F6627B0E884}" dt="2024-05-21T19:45:46.358" v="5"/>
      <pc:docMkLst>
        <pc:docMk/>
      </pc:docMkLst>
      <pc:sldChg chg="modSp">
        <pc:chgData name="Paul GILLI" userId="S::p.gilli@valabre.com::2c03fc2b-9ad4-4be8-8385-6d856b005381" providerId="AD" clId="Web-{23723246-1A34-2671-431D-0F6627B0E884}" dt="2024-05-21T19:41:56.933" v="3" actId="20577"/>
        <pc:sldMkLst>
          <pc:docMk/>
          <pc:sldMk cId="57888729" sldId="264"/>
        </pc:sldMkLst>
        <pc:spChg chg="mod">
          <ac:chgData name="Paul GILLI" userId="S::p.gilli@valabre.com::2c03fc2b-9ad4-4be8-8385-6d856b005381" providerId="AD" clId="Web-{23723246-1A34-2671-431D-0F6627B0E884}" dt="2024-05-21T19:41:56.933" v="3" actId="20577"/>
          <ac:spMkLst>
            <pc:docMk/>
            <pc:sldMk cId="57888729" sldId="264"/>
            <ac:spMk id="2" creationId="{F33FC0DC-A142-47BC-D8EB-AB340C4A02C1}"/>
          </ac:spMkLst>
        </pc:spChg>
      </pc:sldChg>
      <pc:sldChg chg="delSp modSp delAnim">
        <pc:chgData name="Paul GILLI" userId="S::p.gilli@valabre.com::2c03fc2b-9ad4-4be8-8385-6d856b005381" providerId="AD" clId="Web-{23723246-1A34-2671-431D-0F6627B0E884}" dt="2024-05-21T19:45:46.358" v="5"/>
        <pc:sldMkLst>
          <pc:docMk/>
          <pc:sldMk cId="1353506903" sldId="269"/>
        </pc:sldMkLst>
        <pc:cxnChg chg="del mod">
          <ac:chgData name="Paul GILLI" userId="S::p.gilli@valabre.com::2c03fc2b-9ad4-4be8-8385-6d856b005381" providerId="AD" clId="Web-{23723246-1A34-2671-431D-0F6627B0E884}" dt="2024-05-21T19:45:46.358" v="5"/>
          <ac:cxnSpMkLst>
            <pc:docMk/>
            <pc:sldMk cId="1353506903" sldId="269"/>
            <ac:cxnSpMk id="4" creationId="{1E9187C5-96E5-8801-D81D-72CBE44688D3}"/>
          </ac:cxnSpMkLst>
        </pc:cxnChg>
      </pc:sldChg>
    </pc:docChg>
  </pc:docChgLst>
  <pc:docChgLst>
    <pc:chgData name="Virginie PASTOR" userId="S::v.pastor@valabre.com::bb617271-a800-42c6-af83-f8617637d25e" providerId="AD" clId="Web-{1BCAB8EC-40EF-4864-9827-C25140994D9C}"/>
    <pc:docChg chg="addSld delSld modSld">
      <pc:chgData name="Virginie PASTOR" userId="S::v.pastor@valabre.com::bb617271-a800-42c6-af83-f8617637d25e" providerId="AD" clId="Web-{1BCAB8EC-40EF-4864-9827-C25140994D9C}" dt="2024-05-21T19:43:28.097" v="27" actId="1076"/>
      <pc:docMkLst>
        <pc:docMk/>
      </pc:docMkLst>
      <pc:sldChg chg="addSp modSp del">
        <pc:chgData name="Virginie PASTOR" userId="S::v.pastor@valabre.com::bb617271-a800-42c6-af83-f8617637d25e" providerId="AD" clId="Web-{1BCAB8EC-40EF-4864-9827-C25140994D9C}" dt="2024-05-21T19:42:36.003" v="11"/>
        <pc:sldMkLst>
          <pc:docMk/>
          <pc:sldMk cId="57888729" sldId="264"/>
        </pc:sldMkLst>
        <pc:spChg chg="add mod">
          <ac:chgData name="Virginie PASTOR" userId="S::v.pastor@valabre.com::bb617271-a800-42c6-af83-f8617637d25e" providerId="AD" clId="Web-{1BCAB8EC-40EF-4864-9827-C25140994D9C}" dt="2024-05-21T19:41:48.503" v="9"/>
          <ac:spMkLst>
            <pc:docMk/>
            <pc:sldMk cId="57888729" sldId="264"/>
            <ac:spMk id="2" creationId="{F33FC0DC-A142-47BC-D8EB-AB340C4A02C1}"/>
          </ac:spMkLst>
        </pc:spChg>
      </pc:sldChg>
      <pc:sldChg chg="addSp modSp add">
        <pc:chgData name="Virginie PASTOR" userId="S::v.pastor@valabre.com::bb617271-a800-42c6-af83-f8617637d25e" providerId="AD" clId="Web-{1BCAB8EC-40EF-4864-9827-C25140994D9C}" dt="2024-05-21T19:43:28.097" v="27" actId="1076"/>
        <pc:sldMkLst>
          <pc:docMk/>
          <pc:sldMk cId="242607483" sldId="379"/>
        </pc:sldMkLst>
        <pc:spChg chg="add mod">
          <ac:chgData name="Virginie PASTOR" userId="S::v.pastor@valabre.com::bb617271-a800-42c6-af83-f8617637d25e" providerId="AD" clId="Web-{1BCAB8EC-40EF-4864-9827-C25140994D9C}" dt="2024-05-21T19:43:28.097" v="27" actId="1076"/>
          <ac:spMkLst>
            <pc:docMk/>
            <pc:sldMk cId="242607483" sldId="379"/>
            <ac:spMk id="28" creationId="{D1F2CE9E-3790-881C-35E0-AEC062C2D86A}"/>
          </ac:spMkLst>
        </pc:spChg>
        <pc:spChg chg="add mod">
          <ac:chgData name="Virginie PASTOR" userId="S::v.pastor@valabre.com::bb617271-a800-42c6-af83-f8617637d25e" providerId="AD" clId="Web-{1BCAB8EC-40EF-4864-9827-C25140994D9C}" dt="2024-05-21T19:43:13.300" v="22" actId="1076"/>
          <ac:spMkLst>
            <pc:docMk/>
            <pc:sldMk cId="242607483" sldId="379"/>
            <ac:spMk id="36" creationId="{4F5E7BBE-E543-AA2B-6324-9160973C2C86}"/>
          </ac:spMkLst>
        </pc:spChg>
        <pc:spChg chg="add mod">
          <ac:chgData name="Virginie PASTOR" userId="S::v.pastor@valabre.com::bb617271-a800-42c6-af83-f8617637d25e" providerId="AD" clId="Web-{1BCAB8EC-40EF-4864-9827-C25140994D9C}" dt="2024-05-21T19:43:18.347" v="23"/>
          <ac:spMkLst>
            <pc:docMk/>
            <pc:sldMk cId="242607483" sldId="379"/>
            <ac:spMk id="37" creationId="{9FF5316D-A431-5201-482B-98C07366154C}"/>
          </ac:spMkLst>
        </pc:spChg>
        <pc:spChg chg="add mod">
          <ac:chgData name="Virginie PASTOR" userId="S::v.pastor@valabre.com::bb617271-a800-42c6-af83-f8617637d25e" providerId="AD" clId="Web-{1BCAB8EC-40EF-4864-9827-C25140994D9C}" dt="2024-05-21T19:43:24.847" v="26" actId="1076"/>
          <ac:spMkLst>
            <pc:docMk/>
            <pc:sldMk cId="242607483" sldId="379"/>
            <ac:spMk id="38" creationId="{6154B886-9140-68BB-10AA-7F08C617113A}"/>
          </ac:spMkLst>
        </pc:spChg>
      </pc:sldChg>
    </pc:docChg>
  </pc:docChgLst>
  <pc:docChgLst>
    <pc:chgData name="Virginie PASTOR" userId="S::v.pastor@valabre.com::bb617271-a800-42c6-af83-f8617637d25e" providerId="AD" clId="Web-{13DDB65D-9519-484E-8DAB-0B4379DA43A6}"/>
    <pc:docChg chg="modSld">
      <pc:chgData name="Virginie PASTOR" userId="S::v.pastor@valabre.com::bb617271-a800-42c6-af83-f8617637d25e" providerId="AD" clId="Web-{13DDB65D-9519-484E-8DAB-0B4379DA43A6}" dt="2024-05-21T19:45:34.287" v="3"/>
      <pc:docMkLst>
        <pc:docMk/>
      </pc:docMkLst>
      <pc:sldChg chg="delSp">
        <pc:chgData name="Virginie PASTOR" userId="S::v.pastor@valabre.com::bb617271-a800-42c6-af83-f8617637d25e" providerId="AD" clId="Web-{13DDB65D-9519-484E-8DAB-0B4379DA43A6}" dt="2024-05-21T19:45:34.287" v="3"/>
        <pc:sldMkLst>
          <pc:docMk/>
          <pc:sldMk cId="242607483" sldId="379"/>
        </pc:sldMkLst>
        <pc:spChg chg="del">
          <ac:chgData name="Virginie PASTOR" userId="S::v.pastor@valabre.com::bb617271-a800-42c6-af83-f8617637d25e" providerId="AD" clId="Web-{13DDB65D-9519-484E-8DAB-0B4379DA43A6}" dt="2024-05-21T19:45:32.772" v="1"/>
          <ac:spMkLst>
            <pc:docMk/>
            <pc:sldMk cId="242607483" sldId="379"/>
            <ac:spMk id="28" creationId="{D1F2CE9E-3790-881C-35E0-AEC062C2D86A}"/>
          </ac:spMkLst>
        </pc:spChg>
        <pc:spChg chg="del">
          <ac:chgData name="Virginie PASTOR" userId="S::v.pastor@valabre.com::bb617271-a800-42c6-af83-f8617637d25e" providerId="AD" clId="Web-{13DDB65D-9519-484E-8DAB-0B4379DA43A6}" dt="2024-05-21T19:45:28.240" v="0"/>
          <ac:spMkLst>
            <pc:docMk/>
            <pc:sldMk cId="242607483" sldId="379"/>
            <ac:spMk id="36" creationId="{4F5E7BBE-E543-AA2B-6324-9160973C2C86}"/>
          </ac:spMkLst>
        </pc:spChg>
        <pc:spChg chg="del">
          <ac:chgData name="Virginie PASTOR" userId="S::v.pastor@valabre.com::bb617271-a800-42c6-af83-f8617637d25e" providerId="AD" clId="Web-{13DDB65D-9519-484E-8DAB-0B4379DA43A6}" dt="2024-05-21T19:45:34.287" v="3"/>
          <ac:spMkLst>
            <pc:docMk/>
            <pc:sldMk cId="242607483" sldId="379"/>
            <ac:spMk id="37" creationId="{9FF5316D-A431-5201-482B-98C07366154C}"/>
          </ac:spMkLst>
        </pc:spChg>
        <pc:spChg chg="del">
          <ac:chgData name="Virginie PASTOR" userId="S::v.pastor@valabre.com::bb617271-a800-42c6-af83-f8617637d25e" providerId="AD" clId="Web-{13DDB65D-9519-484E-8DAB-0B4379DA43A6}" dt="2024-05-21T19:45:33.537" v="2"/>
          <ac:spMkLst>
            <pc:docMk/>
            <pc:sldMk cId="242607483" sldId="379"/>
            <ac:spMk id="38" creationId="{6154B886-9140-68BB-10AA-7F08C617113A}"/>
          </ac:spMkLst>
        </pc:spChg>
      </pc:sldChg>
    </pc:docChg>
  </pc:docChgLst>
  <pc:docChgLst>
    <pc:chgData name="Adeline BELLET" userId="S::a.bellet@valabre.com::b52dc843-ccf4-4fc1-8c90-8943de696f04" providerId="AD" clId="Web-{DA55BE4C-F987-4419-8179-379BB6773B77}"/>
    <pc:docChg chg="addSld modSld">
      <pc:chgData name="Adeline BELLET" userId="S::a.bellet@valabre.com::b52dc843-ccf4-4fc1-8c90-8943de696f04" providerId="AD" clId="Web-{DA55BE4C-F987-4419-8179-379BB6773B77}" dt="2024-05-22T06:01:42.161" v="106"/>
      <pc:docMkLst>
        <pc:docMk/>
      </pc:docMkLst>
      <pc:sldChg chg="modNotes">
        <pc:chgData name="Adeline BELLET" userId="S::a.bellet@valabre.com::b52dc843-ccf4-4fc1-8c90-8943de696f04" providerId="AD" clId="Web-{DA55BE4C-F987-4419-8179-379BB6773B77}" dt="2024-05-22T06:01:42.161" v="106"/>
        <pc:sldMkLst>
          <pc:docMk/>
          <pc:sldMk cId="4061303637" sldId="273"/>
        </pc:sldMkLst>
      </pc:sldChg>
      <pc:sldChg chg="modSp">
        <pc:chgData name="Adeline BELLET" userId="S::a.bellet@valabre.com::b52dc843-ccf4-4fc1-8c90-8943de696f04" providerId="AD" clId="Web-{DA55BE4C-F987-4419-8179-379BB6773B77}" dt="2024-05-22T05:36:02.530" v="0" actId="1076"/>
        <pc:sldMkLst>
          <pc:docMk/>
          <pc:sldMk cId="411455651" sldId="365"/>
        </pc:sldMkLst>
        <pc:grpChg chg="mod">
          <ac:chgData name="Adeline BELLET" userId="S::a.bellet@valabre.com::b52dc843-ccf4-4fc1-8c90-8943de696f04" providerId="AD" clId="Web-{DA55BE4C-F987-4419-8179-379BB6773B77}" dt="2024-05-22T05:36:02.530" v="0" actId="1076"/>
          <ac:grpSpMkLst>
            <pc:docMk/>
            <pc:sldMk cId="411455651" sldId="365"/>
            <ac:grpSpMk id="7" creationId="{3B9E5E98-1C54-D0F8-CF55-6A46E957DE87}"/>
          </ac:grpSpMkLst>
        </pc:grpChg>
      </pc:sldChg>
      <pc:sldChg chg="addSp delSp modSp add replId">
        <pc:chgData name="Adeline BELLET" userId="S::a.bellet@valabre.com::b52dc843-ccf4-4fc1-8c90-8943de696f04" providerId="AD" clId="Web-{DA55BE4C-F987-4419-8179-379BB6773B77}" dt="2024-05-22T05:41:30.333" v="69" actId="1076"/>
        <pc:sldMkLst>
          <pc:docMk/>
          <pc:sldMk cId="2353228024" sldId="381"/>
        </pc:sldMkLst>
        <pc:spChg chg="add del mod">
          <ac:chgData name="Adeline BELLET" userId="S::a.bellet@valabre.com::b52dc843-ccf4-4fc1-8c90-8943de696f04" providerId="AD" clId="Web-{DA55BE4C-F987-4419-8179-379BB6773B77}" dt="2024-05-22T05:39:06.745" v="30"/>
          <ac:spMkLst>
            <pc:docMk/>
            <pc:sldMk cId="2353228024" sldId="381"/>
            <ac:spMk id="3" creationId="{AA21EF0B-1A5B-832A-D409-F41E25F4CBF0}"/>
          </ac:spMkLst>
        </pc:spChg>
        <pc:spChg chg="add del mod">
          <ac:chgData name="Adeline BELLET" userId="S::a.bellet@valabre.com::b52dc843-ccf4-4fc1-8c90-8943de696f04" providerId="AD" clId="Web-{DA55BE4C-F987-4419-8179-379BB6773B77}" dt="2024-05-22T05:41:22.145" v="67"/>
          <ac:spMkLst>
            <pc:docMk/>
            <pc:sldMk cId="2353228024" sldId="381"/>
            <ac:spMk id="5" creationId="{CB80218A-B6B1-7D79-512F-7C7010229EB0}"/>
          </ac:spMkLst>
        </pc:spChg>
        <pc:spChg chg="add mod">
          <ac:chgData name="Adeline BELLET" userId="S::a.bellet@valabre.com::b52dc843-ccf4-4fc1-8c90-8943de696f04" providerId="AD" clId="Web-{DA55BE4C-F987-4419-8179-379BB6773B77}" dt="2024-05-22T05:41:30.333" v="69" actId="1076"/>
          <ac:spMkLst>
            <pc:docMk/>
            <pc:sldMk cId="2353228024" sldId="381"/>
            <ac:spMk id="11" creationId="{9065A706-0E22-3FBD-B073-0E74E57D3344}"/>
          </ac:spMkLst>
        </pc:spChg>
        <pc:picChg chg="add del mod">
          <ac:chgData name="Adeline BELLET" userId="S::a.bellet@valabre.com::b52dc843-ccf4-4fc1-8c90-8943de696f04" providerId="AD" clId="Web-{DA55BE4C-F987-4419-8179-379BB6773B77}" dt="2024-05-22T05:39:41.122" v="33"/>
          <ac:picMkLst>
            <pc:docMk/>
            <pc:sldMk cId="2353228024" sldId="381"/>
            <ac:picMk id="4" creationId="{87E59C64-1D9B-27FD-4DD4-11E2315D53C9}"/>
          </ac:picMkLst>
        </pc:picChg>
      </pc:sldChg>
    </pc:docChg>
  </pc:docChgLst>
  <pc:docChgLst>
    <pc:chgData name="Virginie PASTOR" userId="S::v.pastor@valabre.com::bb617271-a800-42c6-af83-f8617637d25e" providerId="AD" clId="Web-{DC8F3621-41A6-477C-8B1F-28E7B5A0C4E2}"/>
    <pc:docChg chg="modSld">
      <pc:chgData name="Virginie PASTOR" userId="S::v.pastor@valabre.com::bb617271-a800-42c6-af83-f8617637d25e" providerId="AD" clId="Web-{DC8F3621-41A6-477C-8B1F-28E7B5A0C4E2}" dt="2024-05-21T20:03:33.884" v="5" actId="14100"/>
      <pc:docMkLst>
        <pc:docMk/>
      </pc:docMkLst>
      <pc:sldChg chg="modSp">
        <pc:chgData name="Virginie PASTOR" userId="S::v.pastor@valabre.com::bb617271-a800-42c6-af83-f8617637d25e" providerId="AD" clId="Web-{DC8F3621-41A6-477C-8B1F-28E7B5A0C4E2}" dt="2024-05-21T20:03:33.884" v="5" actId="14100"/>
        <pc:sldMkLst>
          <pc:docMk/>
          <pc:sldMk cId="4129185270" sldId="267"/>
        </pc:sldMkLst>
        <pc:picChg chg="mod">
          <ac:chgData name="Virginie PASTOR" userId="S::v.pastor@valabre.com::bb617271-a800-42c6-af83-f8617637d25e" providerId="AD" clId="Web-{DC8F3621-41A6-477C-8B1F-28E7B5A0C4E2}" dt="2024-05-21T20:03:33.884" v="5" actId="14100"/>
          <ac:picMkLst>
            <pc:docMk/>
            <pc:sldMk cId="4129185270" sldId="267"/>
            <ac:picMk id="5" creationId="{9B65CBD1-D957-A2E3-19A6-FAD485C20371}"/>
          </ac:picMkLst>
        </pc:picChg>
      </pc:sldChg>
      <pc:sldChg chg="modAnim">
        <pc:chgData name="Virginie PASTOR" userId="S::v.pastor@valabre.com::bb617271-a800-42c6-af83-f8617637d25e" providerId="AD" clId="Web-{DC8F3621-41A6-477C-8B1F-28E7B5A0C4E2}" dt="2024-05-21T20:02:30.554" v="2"/>
        <pc:sldMkLst>
          <pc:docMk/>
          <pc:sldMk cId="1353506903" sldId="269"/>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8D3BD3-7679-496A-8E20-A3CBA78E72DD}" type="doc">
      <dgm:prSet loTypeId="urn:microsoft.com/office/officeart/2005/8/layout/cycle4" loCatId="matrix" qsTypeId="urn:microsoft.com/office/officeart/2005/8/quickstyle/simple1" qsCatId="simple" csTypeId="urn:microsoft.com/office/officeart/2005/8/colors/colorful4" csCatId="colorful" phldr="1"/>
      <dgm:spPr/>
      <dgm:t>
        <a:bodyPr/>
        <a:lstStyle/>
        <a:p>
          <a:endParaRPr lang="fr-FR"/>
        </a:p>
      </dgm:t>
    </dgm:pt>
    <dgm:pt modelId="{88DCED49-E10D-496E-A943-4B82440381D3}">
      <dgm:prSet phldrT="[Texte]"/>
      <dgm:spPr/>
      <dgm:t>
        <a:bodyPr/>
        <a:lstStyle/>
        <a:p>
          <a:r>
            <a:rPr lang="fr-FR"/>
            <a:t>Approche simplifiée par densité de points</a:t>
          </a:r>
        </a:p>
      </dgm:t>
    </dgm:pt>
    <dgm:pt modelId="{E21D38F6-7B5B-45BF-80F6-733A35464499}" type="parTrans" cxnId="{6DB389EC-FF99-4734-9143-B6E30C6DC107}">
      <dgm:prSet/>
      <dgm:spPr/>
      <dgm:t>
        <a:bodyPr/>
        <a:lstStyle/>
        <a:p>
          <a:endParaRPr lang="fr-FR"/>
        </a:p>
      </dgm:t>
    </dgm:pt>
    <dgm:pt modelId="{A80A3E25-A3B2-4838-9555-41174EA215CF}" type="sibTrans" cxnId="{6DB389EC-FF99-4734-9143-B6E30C6DC107}">
      <dgm:prSet/>
      <dgm:spPr/>
      <dgm:t>
        <a:bodyPr/>
        <a:lstStyle/>
        <a:p>
          <a:endParaRPr lang="fr-FR"/>
        </a:p>
      </dgm:t>
    </dgm:pt>
    <dgm:pt modelId="{1A6DF542-4384-47BD-A6AA-D31B5BFD381D}">
      <dgm:prSet phldrT="[Texte]"/>
      <dgm:spPr/>
      <dgm:t>
        <a:bodyPr/>
        <a:lstStyle/>
        <a:p>
          <a:r>
            <a:rPr lang="fr-FR"/>
            <a:t>Quantité de données </a:t>
          </a:r>
        </a:p>
      </dgm:t>
    </dgm:pt>
    <dgm:pt modelId="{D379E080-AC06-454B-8494-25B189C8AA1D}" type="parTrans" cxnId="{EC26FCA4-FB98-4FD3-96DF-DF869D88FCD7}">
      <dgm:prSet/>
      <dgm:spPr/>
      <dgm:t>
        <a:bodyPr/>
        <a:lstStyle/>
        <a:p>
          <a:endParaRPr lang="fr-FR"/>
        </a:p>
      </dgm:t>
    </dgm:pt>
    <dgm:pt modelId="{D1536914-5B71-4E84-94C6-CFA3C68CC309}" type="sibTrans" cxnId="{EC26FCA4-FB98-4FD3-96DF-DF869D88FCD7}">
      <dgm:prSet/>
      <dgm:spPr/>
      <dgm:t>
        <a:bodyPr/>
        <a:lstStyle/>
        <a:p>
          <a:endParaRPr lang="fr-FR"/>
        </a:p>
      </dgm:t>
    </dgm:pt>
    <dgm:pt modelId="{19862E56-B59F-4A12-B00F-210F527F68B6}">
      <dgm:prSet phldrT="[Texte]"/>
      <dgm:spPr/>
      <dgm:t>
        <a:bodyPr/>
        <a:lstStyle/>
        <a:p>
          <a:r>
            <a:rPr lang="fr-FR"/>
            <a:t>Calage « grande échelle »</a:t>
          </a:r>
        </a:p>
      </dgm:t>
    </dgm:pt>
    <dgm:pt modelId="{9F897014-63D7-4FCB-ABA1-36BAD3B3A7CB}" type="parTrans" cxnId="{343A4D52-15D4-47EB-9E9A-B92C78E80742}">
      <dgm:prSet/>
      <dgm:spPr/>
      <dgm:t>
        <a:bodyPr/>
        <a:lstStyle/>
        <a:p>
          <a:endParaRPr lang="fr-FR"/>
        </a:p>
      </dgm:t>
    </dgm:pt>
    <dgm:pt modelId="{36467E84-26E1-4103-8321-EBBCBB055BB0}" type="sibTrans" cxnId="{343A4D52-15D4-47EB-9E9A-B92C78E80742}">
      <dgm:prSet/>
      <dgm:spPr/>
      <dgm:t>
        <a:bodyPr/>
        <a:lstStyle/>
        <a:p>
          <a:endParaRPr lang="fr-FR"/>
        </a:p>
      </dgm:t>
    </dgm:pt>
    <dgm:pt modelId="{9D3CE623-9565-419D-ABB4-73D9B6632946}">
      <dgm:prSet phldrT="[Texte]"/>
      <dgm:spPr/>
      <dgm:t>
        <a:bodyPr/>
        <a:lstStyle/>
        <a:p>
          <a:r>
            <a:rPr lang="fr-FR"/>
            <a:t>Hétérogénéité des mesures</a:t>
          </a:r>
        </a:p>
      </dgm:t>
    </dgm:pt>
    <dgm:pt modelId="{F34B845B-ACD1-4E58-A417-757C9B1A961E}" type="parTrans" cxnId="{EE13A185-A4E0-4C57-99CF-8968166F4DCC}">
      <dgm:prSet/>
      <dgm:spPr/>
      <dgm:t>
        <a:bodyPr/>
        <a:lstStyle/>
        <a:p>
          <a:endParaRPr lang="fr-FR"/>
        </a:p>
      </dgm:t>
    </dgm:pt>
    <dgm:pt modelId="{50DF519C-3EC8-499A-A78F-3C7214D80ED6}" type="sibTrans" cxnId="{EE13A185-A4E0-4C57-99CF-8968166F4DCC}">
      <dgm:prSet/>
      <dgm:spPr/>
      <dgm:t>
        <a:bodyPr/>
        <a:lstStyle/>
        <a:p>
          <a:endParaRPr lang="fr-FR"/>
        </a:p>
      </dgm:t>
    </dgm:pt>
    <dgm:pt modelId="{9FFC0718-2131-4EA1-B0C1-DE0759305A20}">
      <dgm:prSet phldrT="[Texte]"/>
      <dgm:spPr/>
      <dgm:t>
        <a:bodyPr/>
        <a:lstStyle/>
        <a:p>
          <a:r>
            <a:rPr lang="fr-FR" err="1"/>
            <a:t>Parallélisation</a:t>
          </a:r>
          <a:r>
            <a:rPr lang="fr-FR"/>
            <a:t> et calculs en centre-serveurs</a:t>
          </a:r>
        </a:p>
      </dgm:t>
    </dgm:pt>
    <dgm:pt modelId="{C3F92F69-DF78-445C-868D-78D155EEF922}" type="parTrans" cxnId="{CB2F9F7A-AAA4-4E7F-8872-5DE63E8DF538}">
      <dgm:prSet/>
      <dgm:spPr/>
      <dgm:t>
        <a:bodyPr/>
        <a:lstStyle/>
        <a:p>
          <a:endParaRPr lang="fr-FR"/>
        </a:p>
      </dgm:t>
    </dgm:pt>
    <dgm:pt modelId="{559AEF45-2B31-4CF2-BDD1-AF330665ED8E}" type="sibTrans" cxnId="{CB2F9F7A-AAA4-4E7F-8872-5DE63E8DF538}">
      <dgm:prSet/>
      <dgm:spPr/>
      <dgm:t>
        <a:bodyPr/>
        <a:lstStyle/>
        <a:p>
          <a:endParaRPr lang="fr-FR"/>
        </a:p>
      </dgm:t>
    </dgm:pt>
    <dgm:pt modelId="{2AE7B174-DA8D-498B-88CE-22348C0E037B}">
      <dgm:prSet phldrT="[Texte]"/>
      <dgm:spPr/>
      <dgm:t>
        <a:bodyPr/>
        <a:lstStyle/>
        <a:p>
          <a:r>
            <a:rPr lang="fr-FR"/>
            <a:t>Besoins en calculs</a:t>
          </a:r>
        </a:p>
      </dgm:t>
    </dgm:pt>
    <dgm:pt modelId="{498DD114-3B7F-4CDC-AAA5-8F32E869D9B1}" type="parTrans" cxnId="{620F9445-4F2A-4914-A82E-656A548C0314}">
      <dgm:prSet/>
      <dgm:spPr/>
      <dgm:t>
        <a:bodyPr/>
        <a:lstStyle/>
        <a:p>
          <a:endParaRPr lang="fr-FR"/>
        </a:p>
      </dgm:t>
    </dgm:pt>
    <dgm:pt modelId="{3C2598D8-D561-4534-99A3-4243A5EC978B}" type="sibTrans" cxnId="{620F9445-4F2A-4914-A82E-656A548C0314}">
      <dgm:prSet/>
      <dgm:spPr/>
      <dgm:t>
        <a:bodyPr/>
        <a:lstStyle/>
        <a:p>
          <a:endParaRPr lang="fr-FR"/>
        </a:p>
      </dgm:t>
    </dgm:pt>
    <dgm:pt modelId="{74BC8F0A-870C-43B2-98F7-4915D1825DB8}">
      <dgm:prSet phldrT="[Texte]"/>
      <dgm:spPr/>
      <dgm:t>
        <a:bodyPr/>
        <a:lstStyle/>
        <a:p>
          <a:r>
            <a:rPr lang="fr-FR"/>
            <a:t>Correction de pente et de pénétration du faisceau</a:t>
          </a:r>
        </a:p>
      </dgm:t>
    </dgm:pt>
    <dgm:pt modelId="{4EB2D93F-ECB7-42C9-8BEA-B63A49D1A684}" type="parTrans" cxnId="{298AE7F4-D881-48E8-9ED4-F966CFDFBF35}">
      <dgm:prSet/>
      <dgm:spPr/>
      <dgm:t>
        <a:bodyPr/>
        <a:lstStyle/>
        <a:p>
          <a:endParaRPr lang="fr-FR"/>
        </a:p>
      </dgm:t>
    </dgm:pt>
    <dgm:pt modelId="{0496C48B-6630-4DB0-AECE-476387295188}" type="sibTrans" cxnId="{298AE7F4-D881-48E8-9ED4-F966CFDFBF35}">
      <dgm:prSet/>
      <dgm:spPr/>
      <dgm:t>
        <a:bodyPr/>
        <a:lstStyle/>
        <a:p>
          <a:endParaRPr lang="fr-FR"/>
        </a:p>
      </dgm:t>
    </dgm:pt>
    <dgm:pt modelId="{EDCD5F15-F913-4F1E-8023-9BDB4DD9D911}">
      <dgm:prSet phldrT="[Texte]"/>
      <dgm:spPr/>
      <dgm:t>
        <a:bodyPr/>
        <a:lstStyle/>
        <a:p>
          <a:r>
            <a:rPr lang="fr-FR"/>
            <a:t>Algorithmes</a:t>
          </a:r>
        </a:p>
      </dgm:t>
    </dgm:pt>
    <dgm:pt modelId="{496484EE-C2B3-42E7-AA5F-ABD3FD807636}" type="parTrans" cxnId="{19AAF1B0-12DE-4532-AAFC-0364F0F95E8D}">
      <dgm:prSet/>
      <dgm:spPr/>
      <dgm:t>
        <a:bodyPr/>
        <a:lstStyle/>
        <a:p>
          <a:endParaRPr lang="fr-FR"/>
        </a:p>
      </dgm:t>
    </dgm:pt>
    <dgm:pt modelId="{74D87C5D-6D2F-410D-A2F1-1C04EDCC6E4C}" type="sibTrans" cxnId="{19AAF1B0-12DE-4532-AAFC-0364F0F95E8D}">
      <dgm:prSet/>
      <dgm:spPr/>
      <dgm:t>
        <a:bodyPr/>
        <a:lstStyle/>
        <a:p>
          <a:endParaRPr lang="fr-FR"/>
        </a:p>
      </dgm:t>
    </dgm:pt>
    <dgm:pt modelId="{0768584C-A8BC-4339-8A00-FD9F0418899F}">
      <dgm:prSet phldrT="[Texte]"/>
      <dgm:spPr/>
      <dgm:t>
        <a:bodyPr/>
        <a:lstStyle/>
        <a:p>
          <a:endParaRPr lang="fr-FR"/>
        </a:p>
      </dgm:t>
    </dgm:pt>
    <dgm:pt modelId="{0DA0E57E-31AF-451D-9644-75B5B892FF6E}" type="parTrans" cxnId="{D1645D3B-347C-49FA-88C5-6E3DB621B341}">
      <dgm:prSet/>
      <dgm:spPr/>
      <dgm:t>
        <a:bodyPr/>
        <a:lstStyle/>
        <a:p>
          <a:endParaRPr lang="fr-FR"/>
        </a:p>
      </dgm:t>
    </dgm:pt>
    <dgm:pt modelId="{E1E2BBB4-F85D-4A4F-94A6-69BF4287679F}" type="sibTrans" cxnId="{D1645D3B-347C-49FA-88C5-6E3DB621B341}">
      <dgm:prSet/>
      <dgm:spPr/>
      <dgm:t>
        <a:bodyPr/>
        <a:lstStyle/>
        <a:p>
          <a:endParaRPr lang="fr-FR"/>
        </a:p>
      </dgm:t>
    </dgm:pt>
    <dgm:pt modelId="{7C6B2EBA-C713-46F2-9E8A-7860C37EABA5}" type="pres">
      <dgm:prSet presAssocID="{CE8D3BD3-7679-496A-8E20-A3CBA78E72DD}" presName="cycleMatrixDiagram" presStyleCnt="0">
        <dgm:presLayoutVars>
          <dgm:chMax val="1"/>
          <dgm:dir/>
          <dgm:animLvl val="lvl"/>
          <dgm:resizeHandles val="exact"/>
        </dgm:presLayoutVars>
      </dgm:prSet>
      <dgm:spPr/>
    </dgm:pt>
    <dgm:pt modelId="{5D9B2141-3189-409D-8024-859BD7F2AF98}" type="pres">
      <dgm:prSet presAssocID="{CE8D3BD3-7679-496A-8E20-A3CBA78E72DD}" presName="children" presStyleCnt="0"/>
      <dgm:spPr/>
    </dgm:pt>
    <dgm:pt modelId="{7475FE37-61A5-4775-BEDA-5E56D395CFDD}" type="pres">
      <dgm:prSet presAssocID="{CE8D3BD3-7679-496A-8E20-A3CBA78E72DD}" presName="child1group" presStyleCnt="0"/>
      <dgm:spPr/>
    </dgm:pt>
    <dgm:pt modelId="{8832AC93-265A-493B-A4C9-0EE7B4A9D2C5}" type="pres">
      <dgm:prSet presAssocID="{CE8D3BD3-7679-496A-8E20-A3CBA78E72DD}" presName="child1" presStyleLbl="bgAcc1" presStyleIdx="0" presStyleCnt="4"/>
      <dgm:spPr/>
    </dgm:pt>
    <dgm:pt modelId="{B5940E3A-8397-42B1-ACE0-920FD56AD760}" type="pres">
      <dgm:prSet presAssocID="{CE8D3BD3-7679-496A-8E20-A3CBA78E72DD}" presName="child1Text" presStyleLbl="bgAcc1" presStyleIdx="0" presStyleCnt="4">
        <dgm:presLayoutVars>
          <dgm:bulletEnabled val="1"/>
        </dgm:presLayoutVars>
      </dgm:prSet>
      <dgm:spPr/>
    </dgm:pt>
    <dgm:pt modelId="{54302BFE-1AB9-43EC-8515-F794AC40E32C}" type="pres">
      <dgm:prSet presAssocID="{CE8D3BD3-7679-496A-8E20-A3CBA78E72DD}" presName="child2group" presStyleCnt="0"/>
      <dgm:spPr/>
    </dgm:pt>
    <dgm:pt modelId="{98424613-E2B3-4375-B8BB-E1AE8E64DCB5}" type="pres">
      <dgm:prSet presAssocID="{CE8D3BD3-7679-496A-8E20-A3CBA78E72DD}" presName="child2" presStyleLbl="bgAcc1" presStyleIdx="1" presStyleCnt="4"/>
      <dgm:spPr/>
    </dgm:pt>
    <dgm:pt modelId="{2C5626C6-744A-4A68-9400-F78DFB55B5D6}" type="pres">
      <dgm:prSet presAssocID="{CE8D3BD3-7679-496A-8E20-A3CBA78E72DD}" presName="child2Text" presStyleLbl="bgAcc1" presStyleIdx="1" presStyleCnt="4">
        <dgm:presLayoutVars>
          <dgm:bulletEnabled val="1"/>
        </dgm:presLayoutVars>
      </dgm:prSet>
      <dgm:spPr/>
    </dgm:pt>
    <dgm:pt modelId="{D3675520-5611-4144-AFD3-54EE52B45DAA}" type="pres">
      <dgm:prSet presAssocID="{CE8D3BD3-7679-496A-8E20-A3CBA78E72DD}" presName="child3group" presStyleCnt="0"/>
      <dgm:spPr/>
    </dgm:pt>
    <dgm:pt modelId="{4C2AD0F6-1012-4B03-BFAD-C7E41A94ACE1}" type="pres">
      <dgm:prSet presAssocID="{CE8D3BD3-7679-496A-8E20-A3CBA78E72DD}" presName="child3" presStyleLbl="bgAcc1" presStyleIdx="2" presStyleCnt="4"/>
      <dgm:spPr/>
    </dgm:pt>
    <dgm:pt modelId="{7A440215-FD98-4182-A5B1-7E4DF5362A41}" type="pres">
      <dgm:prSet presAssocID="{CE8D3BD3-7679-496A-8E20-A3CBA78E72DD}" presName="child3Text" presStyleLbl="bgAcc1" presStyleIdx="2" presStyleCnt="4">
        <dgm:presLayoutVars>
          <dgm:bulletEnabled val="1"/>
        </dgm:presLayoutVars>
      </dgm:prSet>
      <dgm:spPr/>
    </dgm:pt>
    <dgm:pt modelId="{C8D98D4D-1605-49A3-8BFC-359777EB51F3}" type="pres">
      <dgm:prSet presAssocID="{CE8D3BD3-7679-496A-8E20-A3CBA78E72DD}" presName="child4group" presStyleCnt="0"/>
      <dgm:spPr/>
    </dgm:pt>
    <dgm:pt modelId="{B04B2A76-273C-4E20-AE4F-10650B017756}" type="pres">
      <dgm:prSet presAssocID="{CE8D3BD3-7679-496A-8E20-A3CBA78E72DD}" presName="child4" presStyleLbl="bgAcc1" presStyleIdx="3" presStyleCnt="4"/>
      <dgm:spPr/>
    </dgm:pt>
    <dgm:pt modelId="{6F80FE01-3443-4041-953C-C93F2DE4F612}" type="pres">
      <dgm:prSet presAssocID="{CE8D3BD3-7679-496A-8E20-A3CBA78E72DD}" presName="child4Text" presStyleLbl="bgAcc1" presStyleIdx="3" presStyleCnt="4">
        <dgm:presLayoutVars>
          <dgm:bulletEnabled val="1"/>
        </dgm:presLayoutVars>
      </dgm:prSet>
      <dgm:spPr/>
    </dgm:pt>
    <dgm:pt modelId="{0622303D-F5E3-4DC0-836C-9EE9CB917671}" type="pres">
      <dgm:prSet presAssocID="{CE8D3BD3-7679-496A-8E20-A3CBA78E72DD}" presName="childPlaceholder" presStyleCnt="0"/>
      <dgm:spPr/>
    </dgm:pt>
    <dgm:pt modelId="{CF8360E9-D21D-4B47-8079-72EC5E291F7B}" type="pres">
      <dgm:prSet presAssocID="{CE8D3BD3-7679-496A-8E20-A3CBA78E72DD}" presName="circle" presStyleCnt="0"/>
      <dgm:spPr/>
    </dgm:pt>
    <dgm:pt modelId="{7E288E82-3AF0-4531-94ED-D8F784E21BBC}" type="pres">
      <dgm:prSet presAssocID="{CE8D3BD3-7679-496A-8E20-A3CBA78E72DD}" presName="quadrant1" presStyleLbl="node1" presStyleIdx="0" presStyleCnt="4">
        <dgm:presLayoutVars>
          <dgm:chMax val="1"/>
          <dgm:bulletEnabled val="1"/>
        </dgm:presLayoutVars>
      </dgm:prSet>
      <dgm:spPr/>
    </dgm:pt>
    <dgm:pt modelId="{9413342F-BEB7-4D86-8D36-6D417069BC16}" type="pres">
      <dgm:prSet presAssocID="{CE8D3BD3-7679-496A-8E20-A3CBA78E72DD}" presName="quadrant2" presStyleLbl="node1" presStyleIdx="1" presStyleCnt="4">
        <dgm:presLayoutVars>
          <dgm:chMax val="1"/>
          <dgm:bulletEnabled val="1"/>
        </dgm:presLayoutVars>
      </dgm:prSet>
      <dgm:spPr/>
    </dgm:pt>
    <dgm:pt modelId="{A5823122-68F4-4A8D-819A-79A3A278A874}" type="pres">
      <dgm:prSet presAssocID="{CE8D3BD3-7679-496A-8E20-A3CBA78E72DD}" presName="quadrant3" presStyleLbl="node1" presStyleIdx="2" presStyleCnt="4">
        <dgm:presLayoutVars>
          <dgm:chMax val="1"/>
          <dgm:bulletEnabled val="1"/>
        </dgm:presLayoutVars>
      </dgm:prSet>
      <dgm:spPr/>
    </dgm:pt>
    <dgm:pt modelId="{08C5BDB2-EF7E-4859-BD9C-463A48144DB3}" type="pres">
      <dgm:prSet presAssocID="{CE8D3BD3-7679-496A-8E20-A3CBA78E72DD}" presName="quadrant4" presStyleLbl="node1" presStyleIdx="3" presStyleCnt="4">
        <dgm:presLayoutVars>
          <dgm:chMax val="1"/>
          <dgm:bulletEnabled val="1"/>
        </dgm:presLayoutVars>
      </dgm:prSet>
      <dgm:spPr/>
    </dgm:pt>
    <dgm:pt modelId="{D76C56A9-C24F-4BC7-B27A-D10930D01258}" type="pres">
      <dgm:prSet presAssocID="{CE8D3BD3-7679-496A-8E20-A3CBA78E72DD}" presName="quadrantPlaceholder" presStyleCnt="0"/>
      <dgm:spPr/>
    </dgm:pt>
    <dgm:pt modelId="{FC30B8CC-2468-4308-9953-8D8030E74B31}" type="pres">
      <dgm:prSet presAssocID="{CE8D3BD3-7679-496A-8E20-A3CBA78E72DD}" presName="center1" presStyleLbl="fgShp" presStyleIdx="0" presStyleCnt="2"/>
      <dgm:spPr/>
    </dgm:pt>
    <dgm:pt modelId="{E943C6C0-D8FC-406A-95B5-50ED1D9193F6}" type="pres">
      <dgm:prSet presAssocID="{CE8D3BD3-7679-496A-8E20-A3CBA78E72DD}" presName="center2" presStyleLbl="fgShp" presStyleIdx="1" presStyleCnt="2"/>
      <dgm:spPr/>
    </dgm:pt>
  </dgm:ptLst>
  <dgm:cxnLst>
    <dgm:cxn modelId="{3378A900-F878-4CA6-9637-A479DCDFC3C2}" type="presOf" srcId="{9D3CE623-9565-419D-ABB4-73D9B6632946}" destId="{98424613-E2B3-4375-B8BB-E1AE8E64DCB5}" srcOrd="0" destOrd="0" presId="urn:microsoft.com/office/officeart/2005/8/layout/cycle4"/>
    <dgm:cxn modelId="{BD89BE1F-530F-4196-A9F5-EB783AC96FB8}" type="presOf" srcId="{88DCED49-E10D-496E-A943-4B82440381D3}" destId="{7E288E82-3AF0-4531-94ED-D8F784E21BBC}" srcOrd="0" destOrd="0" presId="urn:microsoft.com/office/officeart/2005/8/layout/cycle4"/>
    <dgm:cxn modelId="{28567B2D-20BE-412C-8EAC-877E1B232A90}" type="presOf" srcId="{19862E56-B59F-4A12-B00F-210F527F68B6}" destId="{9413342F-BEB7-4D86-8D36-6D417069BC16}" srcOrd="0" destOrd="0" presId="urn:microsoft.com/office/officeart/2005/8/layout/cycle4"/>
    <dgm:cxn modelId="{DE03BA32-3083-4FD0-9398-12B0B353B7E3}" type="presOf" srcId="{1A6DF542-4384-47BD-A6AA-D31B5BFD381D}" destId="{B5940E3A-8397-42B1-ACE0-920FD56AD760}" srcOrd="1" destOrd="0" presId="urn:microsoft.com/office/officeart/2005/8/layout/cycle4"/>
    <dgm:cxn modelId="{FC446233-3E47-4F3D-A9DE-4BD1A437FCD0}" type="presOf" srcId="{1A6DF542-4384-47BD-A6AA-D31B5BFD381D}" destId="{8832AC93-265A-493B-A4C9-0EE7B4A9D2C5}" srcOrd="0" destOrd="0" presId="urn:microsoft.com/office/officeart/2005/8/layout/cycle4"/>
    <dgm:cxn modelId="{14075935-0388-4ACC-8D92-018D9ACB9351}" type="presOf" srcId="{2AE7B174-DA8D-498B-88CE-22348C0E037B}" destId="{7A440215-FD98-4182-A5B1-7E4DF5362A41}" srcOrd="1" destOrd="0" presId="urn:microsoft.com/office/officeart/2005/8/layout/cycle4"/>
    <dgm:cxn modelId="{D1645D3B-347C-49FA-88C5-6E3DB621B341}" srcId="{88DCED49-E10D-496E-A943-4B82440381D3}" destId="{0768584C-A8BC-4339-8A00-FD9F0418899F}" srcOrd="1" destOrd="0" parTransId="{0DA0E57E-31AF-451D-9644-75B5B892FF6E}" sibTransId="{E1E2BBB4-F85D-4A4F-94A6-69BF4287679F}"/>
    <dgm:cxn modelId="{620F9445-4F2A-4914-A82E-656A548C0314}" srcId="{9FFC0718-2131-4EA1-B0C1-DE0759305A20}" destId="{2AE7B174-DA8D-498B-88CE-22348C0E037B}" srcOrd="0" destOrd="0" parTransId="{498DD114-3B7F-4CDC-AAA5-8F32E869D9B1}" sibTransId="{3C2598D8-D561-4534-99A3-4243A5EC978B}"/>
    <dgm:cxn modelId="{343A4D52-15D4-47EB-9E9A-B92C78E80742}" srcId="{CE8D3BD3-7679-496A-8E20-A3CBA78E72DD}" destId="{19862E56-B59F-4A12-B00F-210F527F68B6}" srcOrd="1" destOrd="0" parTransId="{9F897014-63D7-4FCB-ABA1-36BAD3B3A7CB}" sibTransId="{36467E84-26E1-4103-8321-EBBCBB055BB0}"/>
    <dgm:cxn modelId="{CB2F9F7A-AAA4-4E7F-8872-5DE63E8DF538}" srcId="{CE8D3BD3-7679-496A-8E20-A3CBA78E72DD}" destId="{9FFC0718-2131-4EA1-B0C1-DE0759305A20}" srcOrd="2" destOrd="0" parTransId="{C3F92F69-DF78-445C-868D-78D155EEF922}" sibTransId="{559AEF45-2B31-4CF2-BDD1-AF330665ED8E}"/>
    <dgm:cxn modelId="{9EE3097B-E085-4125-94A8-1ED0821E9248}" type="presOf" srcId="{0768584C-A8BC-4339-8A00-FD9F0418899F}" destId="{B5940E3A-8397-42B1-ACE0-920FD56AD760}" srcOrd="1" destOrd="1" presId="urn:microsoft.com/office/officeart/2005/8/layout/cycle4"/>
    <dgm:cxn modelId="{BF4A317E-24A2-413F-B128-1ED63ECCA3FA}" type="presOf" srcId="{CE8D3BD3-7679-496A-8E20-A3CBA78E72DD}" destId="{7C6B2EBA-C713-46F2-9E8A-7860C37EABA5}" srcOrd="0" destOrd="0" presId="urn:microsoft.com/office/officeart/2005/8/layout/cycle4"/>
    <dgm:cxn modelId="{DED71A80-48AE-443E-B103-9F4A10F56011}" type="presOf" srcId="{74BC8F0A-870C-43B2-98F7-4915D1825DB8}" destId="{08C5BDB2-EF7E-4859-BD9C-463A48144DB3}" srcOrd="0" destOrd="0" presId="urn:microsoft.com/office/officeart/2005/8/layout/cycle4"/>
    <dgm:cxn modelId="{7D12F983-4F80-4373-9E7D-7B3F81EF0CDE}" type="presOf" srcId="{9D3CE623-9565-419D-ABB4-73D9B6632946}" destId="{2C5626C6-744A-4A68-9400-F78DFB55B5D6}" srcOrd="1" destOrd="0" presId="urn:microsoft.com/office/officeart/2005/8/layout/cycle4"/>
    <dgm:cxn modelId="{EE13A185-A4E0-4C57-99CF-8968166F4DCC}" srcId="{19862E56-B59F-4A12-B00F-210F527F68B6}" destId="{9D3CE623-9565-419D-ABB4-73D9B6632946}" srcOrd="0" destOrd="0" parTransId="{F34B845B-ACD1-4E58-A417-757C9B1A961E}" sibTransId="{50DF519C-3EC8-499A-A78F-3C7214D80ED6}"/>
    <dgm:cxn modelId="{D9EC2191-E063-4579-8683-39EF4B7CCFF6}" type="presOf" srcId="{0768584C-A8BC-4339-8A00-FD9F0418899F}" destId="{8832AC93-265A-493B-A4C9-0EE7B4A9D2C5}" srcOrd="0" destOrd="1" presId="urn:microsoft.com/office/officeart/2005/8/layout/cycle4"/>
    <dgm:cxn modelId="{EC26FCA4-FB98-4FD3-96DF-DF869D88FCD7}" srcId="{88DCED49-E10D-496E-A943-4B82440381D3}" destId="{1A6DF542-4384-47BD-A6AA-D31B5BFD381D}" srcOrd="0" destOrd="0" parTransId="{D379E080-AC06-454B-8494-25B189C8AA1D}" sibTransId="{D1536914-5B71-4E84-94C6-CFA3C68CC309}"/>
    <dgm:cxn modelId="{3C609AAB-B3B0-408C-A1FB-7E516CA8CF1D}" type="presOf" srcId="{2AE7B174-DA8D-498B-88CE-22348C0E037B}" destId="{4C2AD0F6-1012-4B03-BFAD-C7E41A94ACE1}" srcOrd="0" destOrd="0" presId="urn:microsoft.com/office/officeart/2005/8/layout/cycle4"/>
    <dgm:cxn modelId="{19AAF1B0-12DE-4532-AAFC-0364F0F95E8D}" srcId="{74BC8F0A-870C-43B2-98F7-4915D1825DB8}" destId="{EDCD5F15-F913-4F1E-8023-9BDB4DD9D911}" srcOrd="0" destOrd="0" parTransId="{496484EE-C2B3-42E7-AA5F-ABD3FD807636}" sibTransId="{74D87C5D-6D2F-410D-A2F1-1C04EDCC6E4C}"/>
    <dgm:cxn modelId="{3D1683B2-10D7-426D-BB57-155A3F869353}" type="presOf" srcId="{9FFC0718-2131-4EA1-B0C1-DE0759305A20}" destId="{A5823122-68F4-4A8D-819A-79A3A278A874}" srcOrd="0" destOrd="0" presId="urn:microsoft.com/office/officeart/2005/8/layout/cycle4"/>
    <dgm:cxn modelId="{6DB389EC-FF99-4734-9143-B6E30C6DC107}" srcId="{CE8D3BD3-7679-496A-8E20-A3CBA78E72DD}" destId="{88DCED49-E10D-496E-A943-4B82440381D3}" srcOrd="0" destOrd="0" parTransId="{E21D38F6-7B5B-45BF-80F6-733A35464499}" sibTransId="{A80A3E25-A3B2-4838-9555-41174EA215CF}"/>
    <dgm:cxn modelId="{298AE7F4-D881-48E8-9ED4-F966CFDFBF35}" srcId="{CE8D3BD3-7679-496A-8E20-A3CBA78E72DD}" destId="{74BC8F0A-870C-43B2-98F7-4915D1825DB8}" srcOrd="3" destOrd="0" parTransId="{4EB2D93F-ECB7-42C9-8BEA-B63A49D1A684}" sibTransId="{0496C48B-6630-4DB0-AECE-476387295188}"/>
    <dgm:cxn modelId="{8B487FFC-6566-42C5-9FF6-28BA56C6718B}" type="presOf" srcId="{EDCD5F15-F913-4F1E-8023-9BDB4DD9D911}" destId="{6F80FE01-3443-4041-953C-C93F2DE4F612}" srcOrd="1" destOrd="0" presId="urn:microsoft.com/office/officeart/2005/8/layout/cycle4"/>
    <dgm:cxn modelId="{E8E90FFD-457C-40FB-98A9-3F7BA4579889}" type="presOf" srcId="{EDCD5F15-F913-4F1E-8023-9BDB4DD9D911}" destId="{B04B2A76-273C-4E20-AE4F-10650B017756}" srcOrd="0" destOrd="0" presId="urn:microsoft.com/office/officeart/2005/8/layout/cycle4"/>
    <dgm:cxn modelId="{AC29A9D9-BF12-4F1D-ADD5-F6D9B1BAF5FD}" type="presParOf" srcId="{7C6B2EBA-C713-46F2-9E8A-7860C37EABA5}" destId="{5D9B2141-3189-409D-8024-859BD7F2AF98}" srcOrd="0" destOrd="0" presId="urn:microsoft.com/office/officeart/2005/8/layout/cycle4"/>
    <dgm:cxn modelId="{28C7627C-8CB7-4A84-9927-8BAA199245A6}" type="presParOf" srcId="{5D9B2141-3189-409D-8024-859BD7F2AF98}" destId="{7475FE37-61A5-4775-BEDA-5E56D395CFDD}" srcOrd="0" destOrd="0" presId="urn:microsoft.com/office/officeart/2005/8/layout/cycle4"/>
    <dgm:cxn modelId="{267D95D7-27D5-4A59-A613-9DF858EA6DA5}" type="presParOf" srcId="{7475FE37-61A5-4775-BEDA-5E56D395CFDD}" destId="{8832AC93-265A-493B-A4C9-0EE7B4A9D2C5}" srcOrd="0" destOrd="0" presId="urn:microsoft.com/office/officeart/2005/8/layout/cycle4"/>
    <dgm:cxn modelId="{DF9B2975-B4C5-4BDD-BB62-7446DC576AC2}" type="presParOf" srcId="{7475FE37-61A5-4775-BEDA-5E56D395CFDD}" destId="{B5940E3A-8397-42B1-ACE0-920FD56AD760}" srcOrd="1" destOrd="0" presId="urn:microsoft.com/office/officeart/2005/8/layout/cycle4"/>
    <dgm:cxn modelId="{1D518BFA-6D3D-4905-9B8D-09091257A9F8}" type="presParOf" srcId="{5D9B2141-3189-409D-8024-859BD7F2AF98}" destId="{54302BFE-1AB9-43EC-8515-F794AC40E32C}" srcOrd="1" destOrd="0" presId="urn:microsoft.com/office/officeart/2005/8/layout/cycle4"/>
    <dgm:cxn modelId="{E72CA20B-DB0A-4A98-B013-A92CB24E1A4F}" type="presParOf" srcId="{54302BFE-1AB9-43EC-8515-F794AC40E32C}" destId="{98424613-E2B3-4375-B8BB-E1AE8E64DCB5}" srcOrd="0" destOrd="0" presId="urn:microsoft.com/office/officeart/2005/8/layout/cycle4"/>
    <dgm:cxn modelId="{517070D3-E2E3-41AA-AA85-A528834B4BC9}" type="presParOf" srcId="{54302BFE-1AB9-43EC-8515-F794AC40E32C}" destId="{2C5626C6-744A-4A68-9400-F78DFB55B5D6}" srcOrd="1" destOrd="0" presId="urn:microsoft.com/office/officeart/2005/8/layout/cycle4"/>
    <dgm:cxn modelId="{8EAA7319-66AA-46B5-A588-3E3E7DB58A0D}" type="presParOf" srcId="{5D9B2141-3189-409D-8024-859BD7F2AF98}" destId="{D3675520-5611-4144-AFD3-54EE52B45DAA}" srcOrd="2" destOrd="0" presId="urn:microsoft.com/office/officeart/2005/8/layout/cycle4"/>
    <dgm:cxn modelId="{D72C176E-33BB-44F3-A7F0-5BAC3A542CF2}" type="presParOf" srcId="{D3675520-5611-4144-AFD3-54EE52B45DAA}" destId="{4C2AD0F6-1012-4B03-BFAD-C7E41A94ACE1}" srcOrd="0" destOrd="0" presId="urn:microsoft.com/office/officeart/2005/8/layout/cycle4"/>
    <dgm:cxn modelId="{9C6804FB-6FFC-4817-957D-E455139CA5E6}" type="presParOf" srcId="{D3675520-5611-4144-AFD3-54EE52B45DAA}" destId="{7A440215-FD98-4182-A5B1-7E4DF5362A41}" srcOrd="1" destOrd="0" presId="urn:microsoft.com/office/officeart/2005/8/layout/cycle4"/>
    <dgm:cxn modelId="{B59C3EBB-6464-4B7E-AACE-4A56FF639190}" type="presParOf" srcId="{5D9B2141-3189-409D-8024-859BD7F2AF98}" destId="{C8D98D4D-1605-49A3-8BFC-359777EB51F3}" srcOrd="3" destOrd="0" presId="urn:microsoft.com/office/officeart/2005/8/layout/cycle4"/>
    <dgm:cxn modelId="{FD4E5A14-0E23-4CE0-B18F-316C54891AA2}" type="presParOf" srcId="{C8D98D4D-1605-49A3-8BFC-359777EB51F3}" destId="{B04B2A76-273C-4E20-AE4F-10650B017756}" srcOrd="0" destOrd="0" presId="urn:microsoft.com/office/officeart/2005/8/layout/cycle4"/>
    <dgm:cxn modelId="{E511E93E-AD1B-4BBF-B333-6CA9DA7EC0B2}" type="presParOf" srcId="{C8D98D4D-1605-49A3-8BFC-359777EB51F3}" destId="{6F80FE01-3443-4041-953C-C93F2DE4F612}" srcOrd="1" destOrd="0" presId="urn:microsoft.com/office/officeart/2005/8/layout/cycle4"/>
    <dgm:cxn modelId="{ED187553-0F0F-49CB-A379-1B4592E06A4B}" type="presParOf" srcId="{5D9B2141-3189-409D-8024-859BD7F2AF98}" destId="{0622303D-F5E3-4DC0-836C-9EE9CB917671}" srcOrd="4" destOrd="0" presId="urn:microsoft.com/office/officeart/2005/8/layout/cycle4"/>
    <dgm:cxn modelId="{C7004CD8-85B5-46CF-8397-CA804B23AE1C}" type="presParOf" srcId="{7C6B2EBA-C713-46F2-9E8A-7860C37EABA5}" destId="{CF8360E9-D21D-4B47-8079-72EC5E291F7B}" srcOrd="1" destOrd="0" presId="urn:microsoft.com/office/officeart/2005/8/layout/cycle4"/>
    <dgm:cxn modelId="{4280B961-93AD-41A4-BF2C-6B38FED9BFE3}" type="presParOf" srcId="{CF8360E9-D21D-4B47-8079-72EC5E291F7B}" destId="{7E288E82-3AF0-4531-94ED-D8F784E21BBC}" srcOrd="0" destOrd="0" presId="urn:microsoft.com/office/officeart/2005/8/layout/cycle4"/>
    <dgm:cxn modelId="{D8C02EDA-9528-43A8-B67C-931DDAEDE9A8}" type="presParOf" srcId="{CF8360E9-D21D-4B47-8079-72EC5E291F7B}" destId="{9413342F-BEB7-4D86-8D36-6D417069BC16}" srcOrd="1" destOrd="0" presId="urn:microsoft.com/office/officeart/2005/8/layout/cycle4"/>
    <dgm:cxn modelId="{C5A32CD5-F672-476F-9A93-337B743FEED4}" type="presParOf" srcId="{CF8360E9-D21D-4B47-8079-72EC5E291F7B}" destId="{A5823122-68F4-4A8D-819A-79A3A278A874}" srcOrd="2" destOrd="0" presId="urn:microsoft.com/office/officeart/2005/8/layout/cycle4"/>
    <dgm:cxn modelId="{AA67CEF3-989D-47C6-B5CD-CDE0AD968334}" type="presParOf" srcId="{CF8360E9-D21D-4B47-8079-72EC5E291F7B}" destId="{08C5BDB2-EF7E-4859-BD9C-463A48144DB3}" srcOrd="3" destOrd="0" presId="urn:microsoft.com/office/officeart/2005/8/layout/cycle4"/>
    <dgm:cxn modelId="{93FEBE06-5DB4-41AD-8085-6BBFC7D4A391}" type="presParOf" srcId="{CF8360E9-D21D-4B47-8079-72EC5E291F7B}" destId="{D76C56A9-C24F-4BC7-B27A-D10930D01258}" srcOrd="4" destOrd="0" presId="urn:microsoft.com/office/officeart/2005/8/layout/cycle4"/>
    <dgm:cxn modelId="{1F6DEF1F-D27D-40D7-B66D-8A90D17ECA50}" type="presParOf" srcId="{7C6B2EBA-C713-46F2-9E8A-7860C37EABA5}" destId="{FC30B8CC-2468-4308-9953-8D8030E74B31}" srcOrd="2" destOrd="0" presId="urn:microsoft.com/office/officeart/2005/8/layout/cycle4"/>
    <dgm:cxn modelId="{AD65C421-1B71-45B5-974D-D8D66A52C2A6}" type="presParOf" srcId="{7C6B2EBA-C713-46F2-9E8A-7860C37EABA5}" destId="{E943C6C0-D8FC-406A-95B5-50ED1D9193F6}"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2AD0F6-1012-4B03-BFAD-C7E41A94ACE1}">
      <dsp:nvSpPr>
        <dsp:cNvPr id="0" name=""/>
        <dsp:cNvSpPr/>
      </dsp:nvSpPr>
      <dsp:spPr>
        <a:xfrm>
          <a:off x="4364651" y="3070353"/>
          <a:ext cx="2230521" cy="1444872"/>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6533927"/>
              <a:satOff val="-27185"/>
              <a:lumOff val="640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t" anchorCtr="0">
          <a:noAutofit/>
        </a:bodyPr>
        <a:lstStyle/>
        <a:p>
          <a:pPr marL="114300" lvl="1" indent="-114300" algn="l" defTabSz="666750">
            <a:lnSpc>
              <a:spcPct val="90000"/>
            </a:lnSpc>
            <a:spcBef>
              <a:spcPct val="0"/>
            </a:spcBef>
            <a:spcAft>
              <a:spcPct val="15000"/>
            </a:spcAft>
            <a:buChar char="•"/>
          </a:pPr>
          <a:r>
            <a:rPr lang="fr-FR" sz="1500" kern="1200"/>
            <a:t>Besoins en calculs</a:t>
          </a:r>
        </a:p>
      </dsp:txBody>
      <dsp:txXfrm>
        <a:off x="5065547" y="3463310"/>
        <a:ext cx="1497887" cy="1020176"/>
      </dsp:txXfrm>
    </dsp:sp>
    <dsp:sp modelId="{B04B2A76-273C-4E20-AE4F-10650B017756}">
      <dsp:nvSpPr>
        <dsp:cNvPr id="0" name=""/>
        <dsp:cNvSpPr/>
      </dsp:nvSpPr>
      <dsp:spPr>
        <a:xfrm>
          <a:off x="725379" y="3070353"/>
          <a:ext cx="2230521" cy="1444872"/>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9800891"/>
              <a:satOff val="-40777"/>
              <a:lumOff val="960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t" anchorCtr="0">
          <a:noAutofit/>
        </a:bodyPr>
        <a:lstStyle/>
        <a:p>
          <a:pPr marL="114300" lvl="1" indent="-114300" algn="l" defTabSz="666750">
            <a:lnSpc>
              <a:spcPct val="90000"/>
            </a:lnSpc>
            <a:spcBef>
              <a:spcPct val="0"/>
            </a:spcBef>
            <a:spcAft>
              <a:spcPct val="15000"/>
            </a:spcAft>
            <a:buChar char="•"/>
          </a:pPr>
          <a:r>
            <a:rPr lang="fr-FR" sz="1500" kern="1200"/>
            <a:t>Algorithmes</a:t>
          </a:r>
        </a:p>
      </dsp:txBody>
      <dsp:txXfrm>
        <a:off x="757118" y="3463310"/>
        <a:ext cx="1497887" cy="1020176"/>
      </dsp:txXfrm>
    </dsp:sp>
    <dsp:sp modelId="{98424613-E2B3-4375-B8BB-E1AE8E64DCB5}">
      <dsp:nvSpPr>
        <dsp:cNvPr id="0" name=""/>
        <dsp:cNvSpPr/>
      </dsp:nvSpPr>
      <dsp:spPr>
        <a:xfrm>
          <a:off x="4364651" y="0"/>
          <a:ext cx="2230521" cy="1444872"/>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3266964"/>
              <a:satOff val="-13592"/>
              <a:lumOff val="320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t" anchorCtr="0">
          <a:noAutofit/>
        </a:bodyPr>
        <a:lstStyle/>
        <a:p>
          <a:pPr marL="114300" lvl="1" indent="-114300" algn="l" defTabSz="666750">
            <a:lnSpc>
              <a:spcPct val="90000"/>
            </a:lnSpc>
            <a:spcBef>
              <a:spcPct val="0"/>
            </a:spcBef>
            <a:spcAft>
              <a:spcPct val="15000"/>
            </a:spcAft>
            <a:buChar char="•"/>
          </a:pPr>
          <a:r>
            <a:rPr lang="fr-FR" sz="1500" kern="1200"/>
            <a:t>Hétérogénéité des mesures</a:t>
          </a:r>
        </a:p>
      </dsp:txBody>
      <dsp:txXfrm>
        <a:off x="5065547" y="31739"/>
        <a:ext cx="1497887" cy="1020176"/>
      </dsp:txXfrm>
    </dsp:sp>
    <dsp:sp modelId="{8832AC93-265A-493B-A4C9-0EE7B4A9D2C5}">
      <dsp:nvSpPr>
        <dsp:cNvPr id="0" name=""/>
        <dsp:cNvSpPr/>
      </dsp:nvSpPr>
      <dsp:spPr>
        <a:xfrm>
          <a:off x="725379" y="0"/>
          <a:ext cx="2230521" cy="1444872"/>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t" anchorCtr="0">
          <a:noAutofit/>
        </a:bodyPr>
        <a:lstStyle/>
        <a:p>
          <a:pPr marL="114300" lvl="1" indent="-114300" algn="l" defTabSz="666750">
            <a:lnSpc>
              <a:spcPct val="90000"/>
            </a:lnSpc>
            <a:spcBef>
              <a:spcPct val="0"/>
            </a:spcBef>
            <a:spcAft>
              <a:spcPct val="15000"/>
            </a:spcAft>
            <a:buChar char="•"/>
          </a:pPr>
          <a:r>
            <a:rPr lang="fr-FR" sz="1500" kern="1200"/>
            <a:t>Quantité de données </a:t>
          </a:r>
        </a:p>
        <a:p>
          <a:pPr marL="114300" lvl="1" indent="-114300" algn="l" defTabSz="666750">
            <a:lnSpc>
              <a:spcPct val="90000"/>
            </a:lnSpc>
            <a:spcBef>
              <a:spcPct val="0"/>
            </a:spcBef>
            <a:spcAft>
              <a:spcPct val="15000"/>
            </a:spcAft>
            <a:buChar char="•"/>
          </a:pPr>
          <a:endParaRPr lang="fr-FR" sz="1500" kern="1200"/>
        </a:p>
      </dsp:txBody>
      <dsp:txXfrm>
        <a:off x="757118" y="31739"/>
        <a:ext cx="1497887" cy="1020176"/>
      </dsp:txXfrm>
    </dsp:sp>
    <dsp:sp modelId="{7E288E82-3AF0-4531-94ED-D8F784E21BBC}">
      <dsp:nvSpPr>
        <dsp:cNvPr id="0" name=""/>
        <dsp:cNvSpPr/>
      </dsp:nvSpPr>
      <dsp:spPr>
        <a:xfrm>
          <a:off x="1660031" y="257367"/>
          <a:ext cx="1955092" cy="1955092"/>
        </a:xfrm>
        <a:prstGeom prst="pieWedg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fr-FR" sz="1600" kern="1200"/>
            <a:t>Approche simplifiée par densité de points</a:t>
          </a:r>
        </a:p>
      </dsp:txBody>
      <dsp:txXfrm>
        <a:off x="2232664" y="830000"/>
        <a:ext cx="1382459" cy="1382459"/>
      </dsp:txXfrm>
    </dsp:sp>
    <dsp:sp modelId="{9413342F-BEB7-4D86-8D36-6D417069BC16}">
      <dsp:nvSpPr>
        <dsp:cNvPr id="0" name=""/>
        <dsp:cNvSpPr/>
      </dsp:nvSpPr>
      <dsp:spPr>
        <a:xfrm rot="5400000">
          <a:off x="3705428" y="257367"/>
          <a:ext cx="1955092" cy="1955092"/>
        </a:xfrm>
        <a:prstGeom prst="pieWedge">
          <a:avLst/>
        </a:prstGeom>
        <a:solidFill>
          <a:schemeClr val="accent4">
            <a:hueOff val="3266964"/>
            <a:satOff val="-13592"/>
            <a:lumOff val="320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fr-FR" sz="1600" kern="1200"/>
            <a:t>Calage « grande échelle »</a:t>
          </a:r>
        </a:p>
      </dsp:txBody>
      <dsp:txXfrm rot="-5400000">
        <a:off x="3705428" y="830000"/>
        <a:ext cx="1382459" cy="1382459"/>
      </dsp:txXfrm>
    </dsp:sp>
    <dsp:sp modelId="{A5823122-68F4-4A8D-819A-79A3A278A874}">
      <dsp:nvSpPr>
        <dsp:cNvPr id="0" name=""/>
        <dsp:cNvSpPr/>
      </dsp:nvSpPr>
      <dsp:spPr>
        <a:xfrm rot="10800000">
          <a:off x="3705428" y="2302765"/>
          <a:ext cx="1955092" cy="1955092"/>
        </a:xfrm>
        <a:prstGeom prst="pieWedge">
          <a:avLst/>
        </a:prstGeom>
        <a:solidFill>
          <a:schemeClr val="accent4">
            <a:hueOff val="6533927"/>
            <a:satOff val="-27185"/>
            <a:lumOff val="640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fr-FR" sz="1600" kern="1200" err="1"/>
            <a:t>Parallélisation</a:t>
          </a:r>
          <a:r>
            <a:rPr lang="fr-FR" sz="1600" kern="1200"/>
            <a:t> et calculs en centre-serveurs</a:t>
          </a:r>
        </a:p>
      </dsp:txBody>
      <dsp:txXfrm rot="10800000">
        <a:off x="3705428" y="2302765"/>
        <a:ext cx="1382459" cy="1382459"/>
      </dsp:txXfrm>
    </dsp:sp>
    <dsp:sp modelId="{08C5BDB2-EF7E-4859-BD9C-463A48144DB3}">
      <dsp:nvSpPr>
        <dsp:cNvPr id="0" name=""/>
        <dsp:cNvSpPr/>
      </dsp:nvSpPr>
      <dsp:spPr>
        <a:xfrm rot="16200000">
          <a:off x="1660031" y="2302765"/>
          <a:ext cx="1955092" cy="1955092"/>
        </a:xfrm>
        <a:prstGeom prst="pieWedge">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fr-FR" sz="1600" kern="1200"/>
            <a:t>Correction de pente et de pénétration du faisceau</a:t>
          </a:r>
        </a:p>
      </dsp:txBody>
      <dsp:txXfrm rot="5400000">
        <a:off x="2232664" y="2302765"/>
        <a:ext cx="1382459" cy="1382459"/>
      </dsp:txXfrm>
    </dsp:sp>
    <dsp:sp modelId="{FC30B8CC-2468-4308-9953-8D8030E74B31}">
      <dsp:nvSpPr>
        <dsp:cNvPr id="0" name=""/>
        <dsp:cNvSpPr/>
      </dsp:nvSpPr>
      <dsp:spPr>
        <a:xfrm>
          <a:off x="3322763" y="1851242"/>
          <a:ext cx="675026" cy="586979"/>
        </a:xfrm>
        <a:prstGeom prst="circularArrow">
          <a:avLst/>
        </a:prstGeom>
        <a:solidFill>
          <a:schemeClr val="accent4">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943C6C0-D8FC-406A-95B5-50ED1D9193F6}">
      <dsp:nvSpPr>
        <dsp:cNvPr id="0" name=""/>
        <dsp:cNvSpPr/>
      </dsp:nvSpPr>
      <dsp:spPr>
        <a:xfrm rot="10800000">
          <a:off x="3322763" y="2077003"/>
          <a:ext cx="675026" cy="586979"/>
        </a:xfrm>
        <a:prstGeom prst="circularArrow">
          <a:avLst/>
        </a:prstGeom>
        <a:solidFill>
          <a:schemeClr val="accent4">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16T11:51:09.842"/>
    </inkml:context>
    <inkml:brush xml:id="br0">
      <inkml:brushProperty name="width" value="0.05" units="cm"/>
      <inkml:brushProperty name="height" value="0.05" units="cm"/>
      <inkml:brushProperty name="color" value="#E71224"/>
    </inkml:brush>
  </inkml:definitions>
  <inkml:trace contextRef="#ctx0" brushRef="#br0">700 115 24575,'-4'-1'0,"0"0"0,0-1 0,0 1 0,0-1 0,0 0 0,-5-3 0,-6-3 0,-7 0 0,0 2 0,-32-5 0,1 0 0,30 6 0,11 3 0,0-1 0,1 0 0,-21-10 0,20 8 0,0 1 0,0 1 0,-1 0 0,-17-1 0,4 0 0,-4 0 0,0 2 0,-1 1 0,-42 5 0,67-3 0,1 1 0,0-1 0,0 1 0,0 1 0,0-1 0,1 1 0,-1 0 0,0 0 0,-4 4 0,-37 36 0,42-40 0,1 1 0,-1 0 0,1 0 0,0 1 0,0-1 0,0 1 0,1-1 0,0 1 0,-1 0 0,1 0 0,1 0 0,-3 10 0,2-1 0,0 0 0,2 0 0,0 24 0,1-21 0,-2-7 0,2-1 0,-1 1 0,1-1 0,0 1 0,1-1 0,0 1 0,0-1 0,1 0 0,0 0 0,1 0 0,-1 0 0,1-1 0,1 0 0,0 0 0,0 0 0,0 0 0,1-1 0,10 11 0,-2-5 0,0-1 0,1 0 0,0-2 0,0 1 0,1-2 0,1-1 0,31 12 0,126 28 0,-164-46 0,26 4 0,0-3 0,0-1 0,46-5 0,-6 1 0,-64 2 0,-1-1 0,0 0 0,0 0 0,-1-1 0,1-1 0,0 0 0,-1-1 0,1 0 0,-1-1 0,0 0 0,16-11 0,-20 11 0,-1 1 0,0-1 0,-1 0 0,1 0 0,-1 0 0,1-1 0,-1 0 0,-1 0 0,1 0 0,-1 0 0,0-1 0,0 0 0,-1 1 0,0-1 0,0 0 0,0 0 0,-1-1 0,0 1 0,0 0 0,0-14 0,-1 2 0,0-1 0,-1 0 0,-4-19 0,4 31 0,-1 1 0,0-1 0,-1 1 0,0-1 0,0 1 0,0 0 0,-1 1 0,0-1 0,0 1 0,-7-9 0,-15-20 0,21 27 0,0 1 0,-1-1 0,0 1 0,0 0 0,-1 0 0,1 1 0,-1 0 0,-1 0 0,-9-5 0,8 6-136,0 2-1,0-1 1,-1 1-1,1 1 1,0 0-1,-1 0 1,0 1-1,1 1 0,-14 0 1,11 1-6690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16T11:51:09.842"/>
    </inkml:context>
    <inkml:brush xml:id="br0">
      <inkml:brushProperty name="width" value="0.05" units="cm"/>
      <inkml:brushProperty name="height" value="0.05" units="cm"/>
      <inkml:brushProperty name="color" value="#E71224"/>
    </inkml:brush>
  </inkml:definitions>
  <inkml:trace contextRef="#ctx0" brushRef="#br0">700 115 24575,'-4'-1'0,"0"0"0,0-1 0,0 1 0,0-1 0,0 0 0,-5-3 0,-6-3 0,-7 0 0,0 2 0,-32-5 0,1 0 0,30 6 0,11 3 0,0-1 0,1 0 0,-21-10 0,20 8 0,0 1 0,0 1 0,-1 0 0,-17-1 0,4 0 0,-4 0 0,0 2 0,-1 1 0,-42 5 0,67-3 0,1 1 0,0-1 0,0 1 0,0 1 0,0-1 0,1 1 0,-1 0 0,0 0 0,-4 4 0,-37 36 0,42-40 0,1 1 0,-1 0 0,1 0 0,0 1 0,0-1 0,0 1 0,1-1 0,0 1 0,-1 0 0,1 0 0,1 0 0,-3 10 0,2-1 0,0 0 0,2 0 0,0 24 0,1-21 0,-2-7 0,2-1 0,-1 1 0,1-1 0,0 1 0,1-1 0,0 1 0,0-1 0,1 0 0,0 0 0,1 0 0,-1 0 0,1-1 0,1 0 0,0 0 0,0 0 0,0 0 0,1-1 0,10 11 0,-2-5 0,0-1 0,1 0 0,0-2 0,0 1 0,1-2 0,1-1 0,31 12 0,126 28 0,-164-46 0,26 4 0,0-3 0,0-1 0,46-5 0,-6 1 0,-64 2 0,-1-1 0,0 0 0,0 0 0,-1-1 0,1-1 0,0 0 0,-1-1 0,1 0 0,-1-1 0,0 0 0,16-11 0,-20 11 0,-1 1 0,0-1 0,-1 0 0,1 0 0,-1 0 0,1-1 0,-1 0 0,-1 0 0,1 0 0,-1 0 0,0-1 0,0 0 0,-1 1 0,0-1 0,0 0 0,0 0 0,-1-1 0,0 1 0,0 0 0,0-14 0,-1 2 0,0-1 0,-1 0 0,-4-19 0,4 31 0,-1 1 0,0-1 0,-1 1 0,0-1 0,0 1 0,0 0 0,-1 1 0,0-1 0,0 1 0,-7-9 0,-15-20 0,21 27 0,0 1 0,-1-1 0,0 1 0,0 0 0,-1 0 0,1 1 0,-1 0 0,-1 0 0,-9-5 0,8 6-136,0 2-1,0-1 1,-1 1-1,1 1 1,0 0-1,-1 0 1,0 1-1,1 1 0,-14 0 1,11 1-6690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393012-F88C-4EC8-A449-9175F860E744}" type="datetimeFigureOut">
              <a:rPr lang="fr-FR" smtClean="0"/>
              <a:t>28/05/2024</a:t>
            </a:fld>
            <a:endParaRPr lang="fr-FR"/>
          </a:p>
        </p:txBody>
      </p:sp>
      <p:sp>
        <p:nvSpPr>
          <p:cNvPr id="4" name="Espace réservé de l'image des diapositives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37A4E1-F80C-4AF3-A2B8-D3A393F3DDB9}" type="slidenum">
              <a:rPr lang="fr-FR" smtClean="0"/>
              <a:t>‹N°›</a:t>
            </a:fld>
            <a:endParaRPr lang="fr-FR"/>
          </a:p>
        </p:txBody>
      </p:sp>
    </p:spTree>
    <p:extLst>
      <p:ext uri="{BB962C8B-B14F-4D97-AF65-F5344CB8AC3E}">
        <p14:creationId xmlns:p14="http://schemas.microsoft.com/office/powerpoint/2010/main" val="28972893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A05CC3F9-65F2-45FA-847A-1020A2B05F8D}" type="slidenum">
              <a:rPr lang="fr-FR" smtClean="0"/>
              <a:t>1</a:t>
            </a:fld>
            <a:endParaRPr lang="fr-FR"/>
          </a:p>
        </p:txBody>
      </p:sp>
    </p:spTree>
    <p:extLst>
      <p:ext uri="{BB962C8B-B14F-4D97-AF65-F5344CB8AC3E}">
        <p14:creationId xmlns:p14="http://schemas.microsoft.com/office/powerpoint/2010/main" val="38874566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CC3F9-65F2-45FA-847A-1020A2B05F8D}" type="slidenum">
              <a:rPr lang="fr-FR" smtClean="0"/>
              <a:t>44</a:t>
            </a:fld>
            <a:endParaRPr lang="fr-FR"/>
          </a:p>
        </p:txBody>
      </p:sp>
    </p:spTree>
    <p:extLst>
      <p:ext uri="{BB962C8B-B14F-4D97-AF65-F5344CB8AC3E}">
        <p14:creationId xmlns:p14="http://schemas.microsoft.com/office/powerpoint/2010/main" val="38641566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CC3F9-65F2-45FA-847A-1020A2B05F8D}" type="slidenum">
              <a:rPr lang="fr-FR" smtClean="0"/>
              <a:t>72</a:t>
            </a:fld>
            <a:endParaRPr lang="fr-FR"/>
          </a:p>
        </p:txBody>
      </p:sp>
    </p:spTree>
    <p:extLst>
      <p:ext uri="{BB962C8B-B14F-4D97-AF65-F5344CB8AC3E}">
        <p14:creationId xmlns:p14="http://schemas.microsoft.com/office/powerpoint/2010/main" val="24453839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Tx/>
              <a:buNone/>
            </a:pPr>
            <a:endParaRPr lang="fr-FR" dirty="0"/>
          </a:p>
        </p:txBody>
      </p:sp>
      <p:sp>
        <p:nvSpPr>
          <p:cNvPr id="4" name="Espace réservé du numéro de diapositive 3"/>
          <p:cNvSpPr>
            <a:spLocks noGrp="1"/>
          </p:cNvSpPr>
          <p:nvPr>
            <p:ph type="sldNum" sz="quarter" idx="5"/>
          </p:nvPr>
        </p:nvSpPr>
        <p:spPr/>
        <p:txBody>
          <a:bodyPr/>
          <a:lstStyle/>
          <a:p>
            <a:fld id="{A05CC3F9-65F2-45FA-847A-1020A2B05F8D}" type="slidenum">
              <a:rPr lang="fr-FR" smtClean="0"/>
              <a:t>73</a:t>
            </a:fld>
            <a:endParaRPr lang="fr-FR"/>
          </a:p>
        </p:txBody>
      </p:sp>
    </p:spTree>
    <p:extLst>
      <p:ext uri="{BB962C8B-B14F-4D97-AF65-F5344CB8AC3E}">
        <p14:creationId xmlns:p14="http://schemas.microsoft.com/office/powerpoint/2010/main" val="11787181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Tx/>
              <a:buNone/>
            </a:pPr>
            <a:endParaRPr lang="fr-FR" dirty="0"/>
          </a:p>
        </p:txBody>
      </p:sp>
      <p:sp>
        <p:nvSpPr>
          <p:cNvPr id="4" name="Espace réservé du numéro de diapositive 3"/>
          <p:cNvSpPr>
            <a:spLocks noGrp="1"/>
          </p:cNvSpPr>
          <p:nvPr>
            <p:ph type="sldNum" sz="quarter" idx="5"/>
          </p:nvPr>
        </p:nvSpPr>
        <p:spPr/>
        <p:txBody>
          <a:bodyPr/>
          <a:lstStyle/>
          <a:p>
            <a:fld id="{A05CC3F9-65F2-45FA-847A-1020A2B05F8D}" type="slidenum">
              <a:rPr lang="fr-FR" smtClean="0"/>
              <a:t>74</a:t>
            </a:fld>
            <a:endParaRPr lang="fr-FR"/>
          </a:p>
        </p:txBody>
      </p:sp>
    </p:spTree>
    <p:extLst>
      <p:ext uri="{BB962C8B-B14F-4D97-AF65-F5344CB8AC3E}">
        <p14:creationId xmlns:p14="http://schemas.microsoft.com/office/powerpoint/2010/main" val="12853415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ea typeface="Calibri"/>
              <a:cs typeface="Calibri"/>
            </a:endParaRPr>
          </a:p>
        </p:txBody>
      </p:sp>
      <p:sp>
        <p:nvSpPr>
          <p:cNvPr id="4" name="Espace réservé du numéro de diapositive 3"/>
          <p:cNvSpPr>
            <a:spLocks noGrp="1"/>
          </p:cNvSpPr>
          <p:nvPr>
            <p:ph type="sldNum" sz="quarter" idx="5"/>
          </p:nvPr>
        </p:nvSpPr>
        <p:spPr/>
        <p:txBody>
          <a:bodyPr/>
          <a:lstStyle/>
          <a:p>
            <a:fld id="{A05CC3F9-65F2-45FA-847A-1020A2B05F8D}" type="slidenum">
              <a:rPr lang="fr-FR"/>
              <a:t>75</a:t>
            </a:fld>
            <a:endParaRPr lang="fr-FR"/>
          </a:p>
        </p:txBody>
      </p:sp>
    </p:spTree>
    <p:extLst>
      <p:ext uri="{BB962C8B-B14F-4D97-AF65-F5344CB8AC3E}">
        <p14:creationId xmlns:p14="http://schemas.microsoft.com/office/powerpoint/2010/main" val="9569353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CC3F9-65F2-45FA-847A-1020A2B05F8D}" type="slidenum">
              <a:rPr lang="fr-FR" smtClean="0"/>
              <a:t>76</a:t>
            </a:fld>
            <a:endParaRPr lang="fr-FR"/>
          </a:p>
        </p:txBody>
      </p:sp>
    </p:spTree>
    <p:extLst>
      <p:ext uri="{BB962C8B-B14F-4D97-AF65-F5344CB8AC3E}">
        <p14:creationId xmlns:p14="http://schemas.microsoft.com/office/powerpoint/2010/main" val="34963542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CC3F9-65F2-45FA-847A-1020A2B05F8D}" type="slidenum">
              <a:rPr lang="fr-FR" smtClean="0"/>
              <a:t>77</a:t>
            </a:fld>
            <a:endParaRPr lang="fr-FR"/>
          </a:p>
        </p:txBody>
      </p:sp>
    </p:spTree>
    <p:extLst>
      <p:ext uri="{BB962C8B-B14F-4D97-AF65-F5344CB8AC3E}">
        <p14:creationId xmlns:p14="http://schemas.microsoft.com/office/powerpoint/2010/main" val="6077226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CC3F9-65F2-45FA-847A-1020A2B05F8D}" type="slidenum">
              <a:rPr lang="fr-FR" smtClean="0"/>
              <a:t>78</a:t>
            </a:fld>
            <a:endParaRPr lang="fr-FR"/>
          </a:p>
        </p:txBody>
      </p:sp>
    </p:spTree>
    <p:extLst>
      <p:ext uri="{BB962C8B-B14F-4D97-AF65-F5344CB8AC3E}">
        <p14:creationId xmlns:p14="http://schemas.microsoft.com/office/powerpoint/2010/main" val="4111533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CC3F9-65F2-45FA-847A-1020A2B05F8D}" type="slidenum">
              <a:rPr lang="fr-FR" smtClean="0"/>
              <a:t>79</a:t>
            </a:fld>
            <a:endParaRPr lang="fr-FR"/>
          </a:p>
        </p:txBody>
      </p:sp>
    </p:spTree>
    <p:extLst>
      <p:ext uri="{BB962C8B-B14F-4D97-AF65-F5344CB8AC3E}">
        <p14:creationId xmlns:p14="http://schemas.microsoft.com/office/powerpoint/2010/main" val="6720000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CC3F9-65F2-45FA-847A-1020A2B05F8D}" type="slidenum">
              <a:rPr lang="fr-FR" smtClean="0"/>
              <a:t>80</a:t>
            </a:fld>
            <a:endParaRPr lang="fr-FR"/>
          </a:p>
        </p:txBody>
      </p:sp>
    </p:spTree>
    <p:extLst>
      <p:ext uri="{BB962C8B-B14F-4D97-AF65-F5344CB8AC3E}">
        <p14:creationId xmlns:p14="http://schemas.microsoft.com/office/powerpoint/2010/main" val="17863822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A05CC3F9-65F2-45FA-847A-1020A2B05F8D}" type="slidenum">
              <a:rPr lang="fr-FR" smtClean="0"/>
              <a:t>2</a:t>
            </a:fld>
            <a:endParaRPr lang="fr-FR"/>
          </a:p>
        </p:txBody>
      </p:sp>
    </p:spTree>
    <p:extLst>
      <p:ext uri="{BB962C8B-B14F-4D97-AF65-F5344CB8AC3E}">
        <p14:creationId xmlns:p14="http://schemas.microsoft.com/office/powerpoint/2010/main" val="1353824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CC3F9-65F2-45FA-847A-1020A2B05F8D}" type="slidenum">
              <a:rPr lang="fr-FR" smtClean="0"/>
              <a:t>81</a:t>
            </a:fld>
            <a:endParaRPr lang="fr-FR"/>
          </a:p>
        </p:txBody>
      </p:sp>
    </p:spTree>
    <p:extLst>
      <p:ext uri="{BB962C8B-B14F-4D97-AF65-F5344CB8AC3E}">
        <p14:creationId xmlns:p14="http://schemas.microsoft.com/office/powerpoint/2010/main" val="24449245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CC3F9-65F2-45FA-847A-1020A2B05F8D}" type="slidenum">
              <a:rPr lang="fr-FR" smtClean="0"/>
              <a:t>82</a:t>
            </a:fld>
            <a:endParaRPr lang="fr-FR"/>
          </a:p>
        </p:txBody>
      </p:sp>
    </p:spTree>
    <p:extLst>
      <p:ext uri="{BB962C8B-B14F-4D97-AF65-F5344CB8AC3E}">
        <p14:creationId xmlns:p14="http://schemas.microsoft.com/office/powerpoint/2010/main" val="38927555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CC3F9-65F2-45FA-847A-1020A2B05F8D}" type="slidenum">
              <a:rPr lang="fr-FR" smtClean="0"/>
              <a:t>83</a:t>
            </a:fld>
            <a:endParaRPr lang="fr-FR"/>
          </a:p>
        </p:txBody>
      </p:sp>
    </p:spTree>
    <p:extLst>
      <p:ext uri="{BB962C8B-B14F-4D97-AF65-F5344CB8AC3E}">
        <p14:creationId xmlns:p14="http://schemas.microsoft.com/office/powerpoint/2010/main" val="33621212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CC3F9-65F2-45FA-847A-1020A2B05F8D}" type="slidenum">
              <a:rPr lang="fr-FR" smtClean="0"/>
              <a:t>84</a:t>
            </a:fld>
            <a:endParaRPr lang="fr-FR"/>
          </a:p>
        </p:txBody>
      </p:sp>
    </p:spTree>
    <p:extLst>
      <p:ext uri="{BB962C8B-B14F-4D97-AF65-F5344CB8AC3E}">
        <p14:creationId xmlns:p14="http://schemas.microsoft.com/office/powerpoint/2010/main" val="10159500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ea typeface="Calibri"/>
              <a:cs typeface="Calibri"/>
            </a:endParaRPr>
          </a:p>
        </p:txBody>
      </p:sp>
      <p:sp>
        <p:nvSpPr>
          <p:cNvPr id="4" name="Espace réservé du numéro de diapositive 3"/>
          <p:cNvSpPr>
            <a:spLocks noGrp="1"/>
          </p:cNvSpPr>
          <p:nvPr>
            <p:ph type="sldNum" sz="quarter" idx="5"/>
          </p:nvPr>
        </p:nvSpPr>
        <p:spPr/>
        <p:txBody>
          <a:bodyPr/>
          <a:lstStyle/>
          <a:p>
            <a:fld id="{A05CC3F9-65F2-45FA-847A-1020A2B05F8D}" type="slidenum">
              <a:t>87</a:t>
            </a:fld>
            <a:endParaRPr lang="fr-FR"/>
          </a:p>
        </p:txBody>
      </p:sp>
    </p:spTree>
    <p:extLst>
      <p:ext uri="{BB962C8B-B14F-4D97-AF65-F5344CB8AC3E}">
        <p14:creationId xmlns:p14="http://schemas.microsoft.com/office/powerpoint/2010/main" val="30315070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ea typeface="Calibri"/>
              <a:cs typeface="Calibri"/>
            </a:endParaRPr>
          </a:p>
        </p:txBody>
      </p:sp>
      <p:sp>
        <p:nvSpPr>
          <p:cNvPr id="4" name="Espace réservé du numéro de diapositive 3"/>
          <p:cNvSpPr>
            <a:spLocks noGrp="1"/>
          </p:cNvSpPr>
          <p:nvPr>
            <p:ph type="sldNum" sz="quarter" idx="5"/>
          </p:nvPr>
        </p:nvSpPr>
        <p:spPr/>
        <p:txBody>
          <a:bodyPr/>
          <a:lstStyle/>
          <a:p>
            <a:fld id="{A05CC3F9-65F2-45FA-847A-1020A2B05F8D}" type="slidenum">
              <a:t>88</a:t>
            </a:fld>
            <a:endParaRPr lang="fr-FR"/>
          </a:p>
        </p:txBody>
      </p:sp>
    </p:spTree>
    <p:extLst>
      <p:ext uri="{BB962C8B-B14F-4D97-AF65-F5344CB8AC3E}">
        <p14:creationId xmlns:p14="http://schemas.microsoft.com/office/powerpoint/2010/main" val="28334035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Tx/>
              <a:buNone/>
            </a:pPr>
            <a:endParaRPr lang="fr-FR" dirty="0"/>
          </a:p>
        </p:txBody>
      </p:sp>
      <p:sp>
        <p:nvSpPr>
          <p:cNvPr id="4" name="Espace réservé du numéro de diapositive 3"/>
          <p:cNvSpPr>
            <a:spLocks noGrp="1"/>
          </p:cNvSpPr>
          <p:nvPr>
            <p:ph type="sldNum" sz="quarter" idx="5"/>
          </p:nvPr>
        </p:nvSpPr>
        <p:spPr/>
        <p:txBody>
          <a:bodyPr/>
          <a:lstStyle/>
          <a:p>
            <a:fld id="{A05CC3F9-65F2-45FA-847A-1020A2B05F8D}" type="slidenum">
              <a:rPr lang="fr-FR" smtClean="0"/>
              <a:t>90</a:t>
            </a:fld>
            <a:endParaRPr lang="fr-FR"/>
          </a:p>
        </p:txBody>
      </p:sp>
    </p:spTree>
    <p:extLst>
      <p:ext uri="{BB962C8B-B14F-4D97-AF65-F5344CB8AC3E}">
        <p14:creationId xmlns:p14="http://schemas.microsoft.com/office/powerpoint/2010/main" val="23854123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 typeface="Calibri"/>
              <a:buNone/>
            </a:pPr>
            <a:endParaRPr lang="en-US" dirty="0">
              <a:ea typeface="Calibri"/>
              <a:cs typeface="Calibri"/>
            </a:endParaRPr>
          </a:p>
        </p:txBody>
      </p:sp>
      <p:sp>
        <p:nvSpPr>
          <p:cNvPr id="4" name="Espace réservé du numéro de diapositive 3"/>
          <p:cNvSpPr>
            <a:spLocks noGrp="1"/>
          </p:cNvSpPr>
          <p:nvPr>
            <p:ph type="sldNum" sz="quarter" idx="5"/>
          </p:nvPr>
        </p:nvSpPr>
        <p:spPr/>
        <p:txBody>
          <a:bodyPr/>
          <a:lstStyle/>
          <a:p>
            <a:fld id="{A05CC3F9-65F2-45FA-847A-1020A2B05F8D}" type="slidenum">
              <a:rPr lang="fr-FR"/>
              <a:t>91</a:t>
            </a:fld>
            <a:endParaRPr lang="fr-FR"/>
          </a:p>
        </p:txBody>
      </p:sp>
    </p:spTree>
    <p:extLst>
      <p:ext uri="{BB962C8B-B14F-4D97-AF65-F5344CB8AC3E}">
        <p14:creationId xmlns:p14="http://schemas.microsoft.com/office/powerpoint/2010/main" val="7834116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 typeface="Calibri"/>
              <a:buNone/>
            </a:pPr>
            <a:endParaRPr lang="en-US" dirty="0">
              <a:ea typeface="Calibri"/>
              <a:cs typeface="Calibri"/>
            </a:endParaRPr>
          </a:p>
        </p:txBody>
      </p:sp>
      <p:sp>
        <p:nvSpPr>
          <p:cNvPr id="4" name="Espace réservé du numéro de diapositive 3"/>
          <p:cNvSpPr>
            <a:spLocks noGrp="1"/>
          </p:cNvSpPr>
          <p:nvPr>
            <p:ph type="sldNum" sz="quarter" idx="5"/>
          </p:nvPr>
        </p:nvSpPr>
        <p:spPr/>
        <p:txBody>
          <a:bodyPr/>
          <a:lstStyle/>
          <a:p>
            <a:fld id="{A05CC3F9-65F2-45FA-847A-1020A2B05F8D}" type="slidenum">
              <a:rPr lang="fr-FR"/>
              <a:t>92</a:t>
            </a:fld>
            <a:endParaRPr lang="fr-FR"/>
          </a:p>
        </p:txBody>
      </p:sp>
    </p:spTree>
    <p:extLst>
      <p:ext uri="{BB962C8B-B14F-4D97-AF65-F5344CB8AC3E}">
        <p14:creationId xmlns:p14="http://schemas.microsoft.com/office/powerpoint/2010/main" val="5801466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 typeface="Calibri"/>
              <a:buNone/>
            </a:pPr>
            <a:endParaRPr lang="en-US" dirty="0">
              <a:ea typeface="Calibri"/>
              <a:cs typeface="Calibri"/>
            </a:endParaRPr>
          </a:p>
        </p:txBody>
      </p:sp>
      <p:sp>
        <p:nvSpPr>
          <p:cNvPr id="4" name="Espace réservé du numéro de diapositive 3"/>
          <p:cNvSpPr>
            <a:spLocks noGrp="1"/>
          </p:cNvSpPr>
          <p:nvPr>
            <p:ph type="sldNum" sz="quarter" idx="5"/>
          </p:nvPr>
        </p:nvSpPr>
        <p:spPr/>
        <p:txBody>
          <a:bodyPr/>
          <a:lstStyle/>
          <a:p>
            <a:fld id="{A05CC3F9-65F2-45FA-847A-1020A2B05F8D}" type="slidenum">
              <a:rPr lang="fr-FR"/>
              <a:t>93</a:t>
            </a:fld>
            <a:endParaRPr lang="fr-FR"/>
          </a:p>
        </p:txBody>
      </p:sp>
    </p:spTree>
    <p:extLst>
      <p:ext uri="{BB962C8B-B14F-4D97-AF65-F5344CB8AC3E}">
        <p14:creationId xmlns:p14="http://schemas.microsoft.com/office/powerpoint/2010/main" val="28839805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A05CC3F9-65F2-45FA-847A-1020A2B05F8D}" type="slidenum">
              <a:rPr lang="fr-FR" smtClean="0"/>
              <a:t>3</a:t>
            </a:fld>
            <a:endParaRPr lang="fr-FR"/>
          </a:p>
        </p:txBody>
      </p:sp>
    </p:spTree>
    <p:extLst>
      <p:ext uri="{BB962C8B-B14F-4D97-AF65-F5344CB8AC3E}">
        <p14:creationId xmlns:p14="http://schemas.microsoft.com/office/powerpoint/2010/main" val="23543113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CC3F9-65F2-45FA-847A-1020A2B05F8D}" type="slidenum">
              <a:rPr lang="fr-FR" smtClean="0"/>
              <a:t>94</a:t>
            </a:fld>
            <a:endParaRPr lang="fr-FR"/>
          </a:p>
        </p:txBody>
      </p:sp>
    </p:spTree>
    <p:extLst>
      <p:ext uri="{BB962C8B-B14F-4D97-AF65-F5344CB8AC3E}">
        <p14:creationId xmlns:p14="http://schemas.microsoft.com/office/powerpoint/2010/main" val="17841617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CC3F9-65F2-45FA-847A-1020A2B05F8D}" type="slidenum">
              <a:rPr lang="fr-FR" smtClean="0"/>
              <a:t>101</a:t>
            </a:fld>
            <a:endParaRPr lang="fr-FR"/>
          </a:p>
        </p:txBody>
      </p:sp>
    </p:spTree>
    <p:extLst>
      <p:ext uri="{BB962C8B-B14F-4D97-AF65-F5344CB8AC3E}">
        <p14:creationId xmlns:p14="http://schemas.microsoft.com/office/powerpoint/2010/main" val="83052867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A05CC3F9-65F2-45FA-847A-1020A2B05F8D}" type="slidenum">
              <a:rPr lang="fr-FR" smtClean="0"/>
              <a:t>102</a:t>
            </a:fld>
            <a:endParaRPr lang="fr-FR"/>
          </a:p>
        </p:txBody>
      </p:sp>
    </p:spTree>
    <p:extLst>
      <p:ext uri="{BB962C8B-B14F-4D97-AF65-F5344CB8AC3E}">
        <p14:creationId xmlns:p14="http://schemas.microsoft.com/office/powerpoint/2010/main" val="13960239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CC3F9-65F2-45FA-847A-1020A2B05F8D}" type="slidenum">
              <a:rPr lang="fr-FR" smtClean="0"/>
              <a:t>120</a:t>
            </a:fld>
            <a:endParaRPr lang="fr-FR"/>
          </a:p>
        </p:txBody>
      </p:sp>
    </p:spTree>
    <p:extLst>
      <p:ext uri="{BB962C8B-B14F-4D97-AF65-F5344CB8AC3E}">
        <p14:creationId xmlns:p14="http://schemas.microsoft.com/office/powerpoint/2010/main" val="26976857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A05CC3F9-65F2-45FA-847A-1020A2B05F8D}" type="slidenum">
              <a:rPr lang="fr-FR" smtClean="0"/>
              <a:t>121</a:t>
            </a:fld>
            <a:endParaRPr lang="fr-FR"/>
          </a:p>
        </p:txBody>
      </p:sp>
    </p:spTree>
    <p:extLst>
      <p:ext uri="{BB962C8B-B14F-4D97-AF65-F5344CB8AC3E}">
        <p14:creationId xmlns:p14="http://schemas.microsoft.com/office/powerpoint/2010/main" val="1353824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CC3F9-65F2-45FA-847A-1020A2B05F8D}" type="slidenum">
              <a:rPr lang="fr-FR" smtClean="0"/>
              <a:t>122</a:t>
            </a:fld>
            <a:endParaRPr lang="fr-FR"/>
          </a:p>
        </p:txBody>
      </p:sp>
    </p:spTree>
    <p:extLst>
      <p:ext uri="{BB962C8B-B14F-4D97-AF65-F5344CB8AC3E}">
        <p14:creationId xmlns:p14="http://schemas.microsoft.com/office/powerpoint/2010/main" val="61027185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2D63622-4CEA-4415-8610-CD6E93E580EE}" type="slidenum">
              <a:rPr lang="fr-FR" smtClean="0"/>
              <a:t>154</a:t>
            </a:fld>
            <a:endParaRPr lang="fr-FR"/>
          </a:p>
        </p:txBody>
      </p:sp>
    </p:spTree>
    <p:extLst>
      <p:ext uri="{BB962C8B-B14F-4D97-AF65-F5344CB8AC3E}">
        <p14:creationId xmlns:p14="http://schemas.microsoft.com/office/powerpoint/2010/main" val="397333538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2D63622-4CEA-4415-8610-CD6E93E580EE}" type="slidenum">
              <a:rPr lang="fr-FR" smtClean="0"/>
              <a:t>155</a:t>
            </a:fld>
            <a:endParaRPr lang="fr-FR"/>
          </a:p>
        </p:txBody>
      </p:sp>
    </p:spTree>
    <p:extLst>
      <p:ext uri="{BB962C8B-B14F-4D97-AF65-F5344CB8AC3E}">
        <p14:creationId xmlns:p14="http://schemas.microsoft.com/office/powerpoint/2010/main" val="101978425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CC3F9-65F2-45FA-847A-1020A2B05F8D}" type="slidenum">
              <a:rPr lang="fr-FR" smtClean="0"/>
              <a:t>156</a:t>
            </a:fld>
            <a:endParaRPr lang="fr-FR"/>
          </a:p>
        </p:txBody>
      </p:sp>
    </p:spTree>
    <p:extLst>
      <p:ext uri="{BB962C8B-B14F-4D97-AF65-F5344CB8AC3E}">
        <p14:creationId xmlns:p14="http://schemas.microsoft.com/office/powerpoint/2010/main" val="121516723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CC3F9-65F2-45FA-847A-1020A2B05F8D}" type="slidenum">
              <a:rPr lang="fr-FR" smtClean="0"/>
              <a:t>157</a:t>
            </a:fld>
            <a:endParaRPr lang="fr-FR"/>
          </a:p>
        </p:txBody>
      </p:sp>
    </p:spTree>
    <p:extLst>
      <p:ext uri="{BB962C8B-B14F-4D97-AF65-F5344CB8AC3E}">
        <p14:creationId xmlns:p14="http://schemas.microsoft.com/office/powerpoint/2010/main" val="1353824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CC3F9-65F2-45FA-847A-1020A2B05F8D}" type="slidenum">
              <a:rPr lang="fr-FR" smtClean="0"/>
              <a:t>8</a:t>
            </a:fld>
            <a:endParaRPr lang="fr-FR"/>
          </a:p>
        </p:txBody>
      </p:sp>
    </p:spTree>
    <p:extLst>
      <p:ext uri="{BB962C8B-B14F-4D97-AF65-F5344CB8AC3E}">
        <p14:creationId xmlns:p14="http://schemas.microsoft.com/office/powerpoint/2010/main" val="77636916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CC3F9-65F2-45FA-847A-1020A2B05F8D}" type="slidenum">
              <a:rPr lang="fr-FR" smtClean="0"/>
              <a:t>158</a:t>
            </a:fld>
            <a:endParaRPr lang="fr-FR"/>
          </a:p>
        </p:txBody>
      </p:sp>
    </p:spTree>
    <p:extLst>
      <p:ext uri="{BB962C8B-B14F-4D97-AF65-F5344CB8AC3E}">
        <p14:creationId xmlns:p14="http://schemas.microsoft.com/office/powerpoint/2010/main" val="145140117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CC3F9-65F2-45FA-847A-1020A2B05F8D}" type="slidenum">
              <a:rPr lang="fr-FR" smtClean="0"/>
              <a:t>159</a:t>
            </a:fld>
            <a:endParaRPr lang="fr-FR"/>
          </a:p>
        </p:txBody>
      </p:sp>
    </p:spTree>
    <p:extLst>
      <p:ext uri="{BB962C8B-B14F-4D97-AF65-F5344CB8AC3E}">
        <p14:creationId xmlns:p14="http://schemas.microsoft.com/office/powerpoint/2010/main" val="205907954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CC3F9-65F2-45FA-847A-1020A2B05F8D}" type="slidenum">
              <a:rPr lang="fr-FR" smtClean="0"/>
              <a:t>160</a:t>
            </a:fld>
            <a:endParaRPr lang="fr-FR"/>
          </a:p>
        </p:txBody>
      </p:sp>
    </p:spTree>
    <p:extLst>
      <p:ext uri="{BB962C8B-B14F-4D97-AF65-F5344CB8AC3E}">
        <p14:creationId xmlns:p14="http://schemas.microsoft.com/office/powerpoint/2010/main" val="163315335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CC3F9-65F2-45FA-847A-1020A2B05F8D}" type="slidenum">
              <a:rPr lang="fr-FR" smtClean="0"/>
              <a:t>161</a:t>
            </a:fld>
            <a:endParaRPr lang="fr-FR"/>
          </a:p>
        </p:txBody>
      </p:sp>
    </p:spTree>
    <p:extLst>
      <p:ext uri="{BB962C8B-B14F-4D97-AF65-F5344CB8AC3E}">
        <p14:creationId xmlns:p14="http://schemas.microsoft.com/office/powerpoint/2010/main" val="421371549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indent="-171450">
              <a:buFontTx/>
              <a:buChar char="-"/>
            </a:pPr>
            <a:endParaRPr lang="fr-FR" dirty="0"/>
          </a:p>
        </p:txBody>
      </p:sp>
      <p:sp>
        <p:nvSpPr>
          <p:cNvPr id="4" name="Espace réservé du numéro de diapositive 3"/>
          <p:cNvSpPr>
            <a:spLocks noGrp="1"/>
          </p:cNvSpPr>
          <p:nvPr>
            <p:ph type="sldNum" sz="quarter" idx="5"/>
          </p:nvPr>
        </p:nvSpPr>
        <p:spPr/>
        <p:txBody>
          <a:bodyPr/>
          <a:lstStyle/>
          <a:p>
            <a:fld id="{A05CC3F9-65F2-45FA-847A-1020A2B05F8D}" type="slidenum">
              <a:rPr lang="fr-FR" smtClean="0"/>
              <a:t>162</a:t>
            </a:fld>
            <a:endParaRPr lang="fr-FR"/>
          </a:p>
        </p:txBody>
      </p:sp>
    </p:spTree>
    <p:extLst>
      <p:ext uri="{BB962C8B-B14F-4D97-AF65-F5344CB8AC3E}">
        <p14:creationId xmlns:p14="http://schemas.microsoft.com/office/powerpoint/2010/main" val="64142202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indent="-171450" algn="l">
              <a:buFontTx/>
              <a:buChar char="-"/>
            </a:pPr>
            <a:endParaRPr lang="fr-FR" dirty="0"/>
          </a:p>
        </p:txBody>
      </p:sp>
      <p:sp>
        <p:nvSpPr>
          <p:cNvPr id="4" name="Espace réservé du numéro de diapositive 3"/>
          <p:cNvSpPr>
            <a:spLocks noGrp="1"/>
          </p:cNvSpPr>
          <p:nvPr>
            <p:ph type="sldNum" sz="quarter" idx="5"/>
          </p:nvPr>
        </p:nvSpPr>
        <p:spPr/>
        <p:txBody>
          <a:bodyPr/>
          <a:lstStyle/>
          <a:p>
            <a:fld id="{A05CC3F9-65F2-45FA-847A-1020A2B05F8D}" type="slidenum">
              <a:rPr lang="fr-FR" smtClean="0"/>
              <a:t>163</a:t>
            </a:fld>
            <a:endParaRPr lang="fr-FR"/>
          </a:p>
        </p:txBody>
      </p:sp>
    </p:spTree>
    <p:extLst>
      <p:ext uri="{BB962C8B-B14F-4D97-AF65-F5344CB8AC3E}">
        <p14:creationId xmlns:p14="http://schemas.microsoft.com/office/powerpoint/2010/main" val="394104099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indent="-171450" algn="l">
              <a:buFontTx/>
              <a:buChar char="-"/>
            </a:pPr>
            <a:endParaRPr lang="fr-FR" dirty="0"/>
          </a:p>
        </p:txBody>
      </p:sp>
      <p:sp>
        <p:nvSpPr>
          <p:cNvPr id="4" name="Espace réservé du numéro de diapositive 3"/>
          <p:cNvSpPr>
            <a:spLocks noGrp="1"/>
          </p:cNvSpPr>
          <p:nvPr>
            <p:ph type="sldNum" sz="quarter" idx="5"/>
          </p:nvPr>
        </p:nvSpPr>
        <p:spPr/>
        <p:txBody>
          <a:bodyPr/>
          <a:lstStyle/>
          <a:p>
            <a:fld id="{A05CC3F9-65F2-45FA-847A-1020A2B05F8D}" type="slidenum">
              <a:rPr lang="fr-FR" smtClean="0"/>
              <a:t>164</a:t>
            </a:fld>
            <a:endParaRPr lang="fr-FR"/>
          </a:p>
        </p:txBody>
      </p:sp>
    </p:spTree>
    <p:extLst>
      <p:ext uri="{BB962C8B-B14F-4D97-AF65-F5344CB8AC3E}">
        <p14:creationId xmlns:p14="http://schemas.microsoft.com/office/powerpoint/2010/main" val="173775454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CC3F9-65F2-45FA-847A-1020A2B05F8D}" type="slidenum">
              <a:rPr lang="fr-FR" smtClean="0"/>
              <a:t>165</a:t>
            </a:fld>
            <a:endParaRPr lang="fr-FR"/>
          </a:p>
        </p:txBody>
      </p:sp>
    </p:spTree>
    <p:extLst>
      <p:ext uri="{BB962C8B-B14F-4D97-AF65-F5344CB8AC3E}">
        <p14:creationId xmlns:p14="http://schemas.microsoft.com/office/powerpoint/2010/main" val="284679843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CC3F9-65F2-45FA-847A-1020A2B05F8D}" type="slidenum">
              <a:rPr lang="fr-FR" smtClean="0"/>
              <a:t>166</a:t>
            </a:fld>
            <a:endParaRPr lang="fr-FR"/>
          </a:p>
        </p:txBody>
      </p:sp>
    </p:spTree>
    <p:extLst>
      <p:ext uri="{BB962C8B-B14F-4D97-AF65-F5344CB8AC3E}">
        <p14:creationId xmlns:p14="http://schemas.microsoft.com/office/powerpoint/2010/main" val="13209779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A05CC3F9-65F2-45FA-847A-1020A2B05F8D}" type="slidenum">
              <a:rPr lang="fr-FR" smtClean="0"/>
              <a:t>9</a:t>
            </a:fld>
            <a:endParaRPr lang="fr-FR"/>
          </a:p>
        </p:txBody>
      </p:sp>
    </p:spTree>
    <p:extLst>
      <p:ext uri="{BB962C8B-B14F-4D97-AF65-F5344CB8AC3E}">
        <p14:creationId xmlns:p14="http://schemas.microsoft.com/office/powerpoint/2010/main" val="1353824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CC3F9-65F2-45FA-847A-1020A2B05F8D}" type="slidenum">
              <a:rPr lang="fr-FR" smtClean="0"/>
              <a:t>10</a:t>
            </a:fld>
            <a:endParaRPr lang="fr-FR"/>
          </a:p>
        </p:txBody>
      </p:sp>
    </p:spTree>
    <p:extLst>
      <p:ext uri="{BB962C8B-B14F-4D97-AF65-F5344CB8AC3E}">
        <p14:creationId xmlns:p14="http://schemas.microsoft.com/office/powerpoint/2010/main" val="6102718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p:cNvSpPr>
            <a:spLocks noGrp="1"/>
          </p:cNvSpPr>
          <p:nvPr>
            <p:ph type="sldNum" sz="quarter" idx="5"/>
          </p:nvPr>
        </p:nvSpPr>
        <p:spPr/>
        <p:txBody>
          <a:bodyPr/>
          <a:lstStyle/>
          <a:p>
            <a:fld id="{A05CC3F9-65F2-45FA-847A-1020A2B05F8D}" type="slidenum">
              <a:rPr lang="fr-FR" smtClean="0"/>
              <a:t>11</a:t>
            </a:fld>
            <a:endParaRPr lang="fr-FR"/>
          </a:p>
        </p:txBody>
      </p:sp>
    </p:spTree>
    <p:extLst>
      <p:ext uri="{BB962C8B-B14F-4D97-AF65-F5344CB8AC3E}">
        <p14:creationId xmlns:p14="http://schemas.microsoft.com/office/powerpoint/2010/main" val="19746371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CC3F9-65F2-45FA-847A-1020A2B05F8D}" type="slidenum">
              <a:rPr lang="fr-FR" smtClean="0"/>
              <a:t>13</a:t>
            </a:fld>
            <a:endParaRPr lang="fr-FR"/>
          </a:p>
        </p:txBody>
      </p:sp>
    </p:spTree>
    <p:extLst>
      <p:ext uri="{BB962C8B-B14F-4D97-AF65-F5344CB8AC3E}">
        <p14:creationId xmlns:p14="http://schemas.microsoft.com/office/powerpoint/2010/main" val="3714567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CC3F9-65F2-45FA-847A-1020A2B05F8D}" type="slidenum">
              <a:rPr lang="fr-FR" smtClean="0"/>
              <a:t>27</a:t>
            </a:fld>
            <a:endParaRPr lang="fr-FR"/>
          </a:p>
        </p:txBody>
      </p:sp>
    </p:spTree>
    <p:extLst>
      <p:ext uri="{BB962C8B-B14F-4D97-AF65-F5344CB8AC3E}">
        <p14:creationId xmlns:p14="http://schemas.microsoft.com/office/powerpoint/2010/main" val="5148944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13D9A28-2BBE-648D-3268-45FD9756A0C0}"/>
              </a:ext>
            </a:extLst>
          </p:cNvPr>
          <p:cNvSpPr>
            <a:spLocks noGrp="1"/>
          </p:cNvSpPr>
          <p:nvPr>
            <p:ph type="ctrTitle"/>
          </p:nvPr>
        </p:nvSpPr>
        <p:spPr>
          <a:xfrm>
            <a:off x="735211" y="1293813"/>
            <a:ext cx="7429500" cy="2387600"/>
          </a:xfrm>
          <a:prstGeom prst="rect">
            <a:avLst/>
          </a:prstGeom>
          <a:effectLst>
            <a:outerShdw blurRad="50800" dist="38100" dir="2700000" algn="tl" rotWithShape="0">
              <a:prstClr val="black">
                <a:alpha val="40000"/>
              </a:prstClr>
            </a:outerShdw>
          </a:effectLst>
        </p:spPr>
        <p:txBody>
          <a:bodyPr anchor="b"/>
          <a:lstStyle>
            <a:lvl1pPr algn="ctr">
              <a:defRPr sz="4875" b="1">
                <a:solidFill>
                  <a:schemeClr val="bg1"/>
                </a:solidFill>
                <a:latin typeface="Montserrat ExtraBold" pitchFamily="2" charset="0"/>
              </a:defRPr>
            </a:lvl1pPr>
          </a:lstStyle>
          <a:p>
            <a:r>
              <a:rPr lang="fr-FR"/>
              <a:t>Modifiez le style du titre</a:t>
            </a:r>
          </a:p>
        </p:txBody>
      </p:sp>
      <p:sp>
        <p:nvSpPr>
          <p:cNvPr id="3" name="Sous-titre 2">
            <a:extLst>
              <a:ext uri="{FF2B5EF4-FFF2-40B4-BE49-F238E27FC236}">
                <a16:creationId xmlns:a16="http://schemas.microsoft.com/office/drawing/2014/main" id="{760E415F-C51D-F687-B250-855200213F49}"/>
              </a:ext>
            </a:extLst>
          </p:cNvPr>
          <p:cNvSpPr>
            <a:spLocks noGrp="1"/>
          </p:cNvSpPr>
          <p:nvPr>
            <p:ph type="subTitle" idx="1"/>
          </p:nvPr>
        </p:nvSpPr>
        <p:spPr>
          <a:xfrm>
            <a:off x="735211" y="3773488"/>
            <a:ext cx="7429500" cy="1655762"/>
          </a:xfrm>
          <a:prstGeom prst="rect">
            <a:avLst/>
          </a:prstGeom>
          <a:effectLst>
            <a:outerShdw blurRad="50800" dist="38100" dir="2700000" algn="tl" rotWithShape="0">
              <a:prstClr val="black">
                <a:alpha val="40000"/>
              </a:prstClr>
            </a:outerShdw>
          </a:effectLst>
        </p:spPr>
        <p:txBody>
          <a:bodyPr/>
          <a:lstStyle>
            <a:lvl1pPr marL="0" indent="0" algn="ctr">
              <a:buNone/>
              <a:defRPr sz="1950" b="0" i="1">
                <a:solidFill>
                  <a:schemeClr val="bg1"/>
                </a:solidFill>
                <a:latin typeface="Montserrat SemiBold" pitchFamily="2" charset="0"/>
              </a:defRPr>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fr-FR"/>
              <a:t>Modifiez le style des sous-titres du masque</a:t>
            </a:r>
          </a:p>
        </p:txBody>
      </p:sp>
    </p:spTree>
    <p:extLst>
      <p:ext uri="{BB962C8B-B14F-4D97-AF65-F5344CB8AC3E}">
        <p14:creationId xmlns:p14="http://schemas.microsoft.com/office/powerpoint/2010/main" val="37638350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652" b="1" i="0">
                <a:solidFill>
                  <a:schemeClr val="bg1"/>
                </a:solidFill>
                <a:latin typeface="Noto Sans"/>
                <a:cs typeface="Noto Sans"/>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5/28/2024</a:t>
            </a:fld>
            <a:endParaRPr lang="en-US"/>
          </a:p>
        </p:txBody>
      </p:sp>
      <p:sp>
        <p:nvSpPr>
          <p:cNvPr id="5" name="Holder 5"/>
          <p:cNvSpPr>
            <a:spLocks noGrp="1"/>
          </p:cNvSpPr>
          <p:nvPr>
            <p:ph type="sldNum" sz="quarter" idx="7"/>
          </p:nvPr>
        </p:nvSpPr>
        <p:spPr/>
        <p:txBody>
          <a:bodyPr lIns="0" tIns="0" rIns="0" bIns="0"/>
          <a:lstStyle>
            <a:lvl1pPr>
              <a:defRPr sz="1768" b="1" i="0">
                <a:solidFill>
                  <a:schemeClr val="bg1"/>
                </a:solidFill>
                <a:latin typeface="Noto Sans"/>
                <a:cs typeface="Noto Sans"/>
              </a:defRPr>
            </a:lvl1pPr>
          </a:lstStyle>
          <a:p>
            <a:pPr marL="37429">
              <a:spcBef>
                <a:spcPts val="221"/>
              </a:spcBef>
            </a:pPr>
            <a:fld id="{81D60167-4931-47E6-BA6A-407CBD079E47}" type="slidenum">
              <a:rPr lang="fr-FR" spc="-25" smtClean="0"/>
              <a:pPr marL="37429">
                <a:spcBef>
                  <a:spcPts val="221"/>
                </a:spcBef>
              </a:pPr>
              <a:t>‹N°›</a:t>
            </a:fld>
            <a:endParaRPr lang="fr-FR" spc="-25" dirty="0"/>
          </a:p>
        </p:txBody>
      </p:sp>
    </p:spTree>
    <p:extLst>
      <p:ext uri="{BB962C8B-B14F-4D97-AF65-F5344CB8AC3E}">
        <p14:creationId xmlns:p14="http://schemas.microsoft.com/office/powerpoint/2010/main" val="512523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5/28/2024</a:t>
            </a:fld>
            <a:endParaRPr lang="en-US"/>
          </a:p>
        </p:txBody>
      </p:sp>
      <p:sp>
        <p:nvSpPr>
          <p:cNvPr id="4" name="Holder 4"/>
          <p:cNvSpPr>
            <a:spLocks noGrp="1"/>
          </p:cNvSpPr>
          <p:nvPr>
            <p:ph type="sldNum" sz="quarter" idx="7"/>
          </p:nvPr>
        </p:nvSpPr>
        <p:spPr/>
        <p:txBody>
          <a:bodyPr lIns="0" tIns="0" rIns="0" bIns="0"/>
          <a:lstStyle>
            <a:lvl1pPr>
              <a:defRPr sz="1768" b="1" i="0">
                <a:solidFill>
                  <a:schemeClr val="bg1"/>
                </a:solidFill>
                <a:latin typeface="Noto Sans"/>
                <a:cs typeface="Noto Sans"/>
              </a:defRPr>
            </a:lvl1pPr>
          </a:lstStyle>
          <a:p>
            <a:pPr marL="37429">
              <a:spcBef>
                <a:spcPts val="221"/>
              </a:spcBef>
            </a:pPr>
            <a:fld id="{81D60167-4931-47E6-BA6A-407CBD079E47}" type="slidenum">
              <a:rPr lang="fr-FR" spc="-25" smtClean="0"/>
              <a:pPr marL="37429">
                <a:spcBef>
                  <a:spcPts val="221"/>
                </a:spcBef>
              </a:pPr>
              <a:t>‹N°›</a:t>
            </a:fld>
            <a:endParaRPr lang="fr-FR" spc="-25" dirty="0"/>
          </a:p>
        </p:txBody>
      </p:sp>
    </p:spTree>
    <p:extLst>
      <p:ext uri="{BB962C8B-B14F-4D97-AF65-F5344CB8AC3E}">
        <p14:creationId xmlns:p14="http://schemas.microsoft.com/office/powerpoint/2010/main" val="26465456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652" b="1" i="0">
                <a:solidFill>
                  <a:schemeClr val="bg1"/>
                </a:solidFill>
                <a:latin typeface="Noto Sans"/>
                <a:cs typeface="Noto Sans"/>
              </a:defRPr>
            </a:lvl1pPr>
          </a:lstStyle>
          <a:p>
            <a:endParaRPr/>
          </a:p>
        </p:txBody>
      </p:sp>
      <p:sp>
        <p:nvSpPr>
          <p:cNvPr id="3" name="Holder 3"/>
          <p:cNvSpPr>
            <a:spLocks noGrp="1"/>
          </p:cNvSpPr>
          <p:nvPr>
            <p:ph sz="half" idx="2"/>
          </p:nvPr>
        </p:nvSpPr>
        <p:spPr>
          <a:xfrm>
            <a:off x="495300" y="1577340"/>
            <a:ext cx="4309110" cy="315086"/>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101590" y="1577340"/>
            <a:ext cx="4309110" cy="315086"/>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5/28/2024</a:t>
            </a:fld>
            <a:endParaRPr lang="en-US"/>
          </a:p>
        </p:txBody>
      </p:sp>
      <p:sp>
        <p:nvSpPr>
          <p:cNvPr id="7" name="Holder 7"/>
          <p:cNvSpPr>
            <a:spLocks noGrp="1"/>
          </p:cNvSpPr>
          <p:nvPr>
            <p:ph type="sldNum" sz="quarter" idx="7"/>
          </p:nvPr>
        </p:nvSpPr>
        <p:spPr/>
        <p:txBody>
          <a:bodyPr lIns="0" tIns="0" rIns="0" bIns="0"/>
          <a:lstStyle>
            <a:lvl1pPr>
              <a:defRPr sz="1768" b="1" i="0">
                <a:solidFill>
                  <a:schemeClr val="bg1"/>
                </a:solidFill>
                <a:latin typeface="Noto Sans"/>
                <a:cs typeface="Noto Sans"/>
              </a:defRPr>
            </a:lvl1pPr>
          </a:lstStyle>
          <a:p>
            <a:pPr marL="37429">
              <a:spcBef>
                <a:spcPts val="221"/>
              </a:spcBef>
            </a:pPr>
            <a:fld id="{81D60167-4931-47E6-BA6A-407CBD079E47}" type="slidenum">
              <a:rPr lang="fr-FR" spc="-25" smtClean="0"/>
              <a:pPr marL="37429">
                <a:spcBef>
                  <a:spcPts val="221"/>
                </a:spcBef>
              </a:pPr>
              <a:t>‹N°›</a:t>
            </a:fld>
            <a:endParaRPr lang="fr-FR" spc="-25" dirty="0"/>
          </a:p>
        </p:txBody>
      </p:sp>
    </p:spTree>
    <p:extLst>
      <p:ext uri="{BB962C8B-B14F-4D97-AF65-F5344CB8AC3E}">
        <p14:creationId xmlns:p14="http://schemas.microsoft.com/office/powerpoint/2010/main" val="2739639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295804" y="284100"/>
            <a:ext cx="7085542" cy="367024"/>
          </a:xfrm>
          <a:prstGeom prst="rect">
            <a:avLst/>
          </a:prstGeom>
        </p:spPr>
        <p:txBody>
          <a:bodyPr wrap="square" lIns="0" tIns="0" rIns="0" bIns="0">
            <a:spAutoFit/>
          </a:bodyPr>
          <a:lstStyle>
            <a:lvl1pPr>
              <a:defRPr sz="2650" b="1" i="0">
                <a:solidFill>
                  <a:srgbClr val="FFF7E1"/>
                </a:solidFill>
                <a:latin typeface="Tahoma"/>
                <a:cs typeface="Tahoma"/>
              </a:defRPr>
            </a:lvl1pPr>
          </a:lstStyle>
          <a:p>
            <a:endParaRPr/>
          </a:p>
        </p:txBody>
      </p:sp>
      <p:sp>
        <p:nvSpPr>
          <p:cNvPr id="3" name="Holder 3"/>
          <p:cNvSpPr>
            <a:spLocks noGrp="1"/>
          </p:cNvSpPr>
          <p:nvPr>
            <p:ph type="subTitle" idx="4"/>
          </p:nvPr>
        </p:nvSpPr>
        <p:spPr>
          <a:xfrm>
            <a:off x="1485900" y="3840480"/>
            <a:ext cx="6934200" cy="263149"/>
          </a:xfrm>
          <a:prstGeom prst="rect">
            <a:avLst/>
          </a:prstGeom>
        </p:spPr>
        <p:txBody>
          <a:bodyPr wrap="square" lIns="0" tIns="0" rIns="0" bIns="0">
            <a:spAutoFit/>
          </a:bodyPr>
          <a:lstStyle>
            <a:lvl1pPr>
              <a:defRPr sz="1900" b="0" i="0">
                <a:solidFill>
                  <a:srgbClr val="FFF7E1"/>
                </a:solidFill>
                <a:latin typeface="Tahoma"/>
                <a:cs typeface="Tahoma"/>
              </a:defRPr>
            </a:lvl1pPr>
          </a:lstStyle>
          <a:p>
            <a:endParaRPr/>
          </a:p>
        </p:txBody>
      </p:sp>
      <p:sp>
        <p:nvSpPr>
          <p:cNvPr id="4" name="Holder 4"/>
          <p:cNvSpPr>
            <a:spLocks noGrp="1"/>
          </p:cNvSpPr>
          <p:nvPr>
            <p:ph type="ftr" sz="quarter" idx="5"/>
          </p:nvPr>
        </p:nvSpPr>
        <p:spPr/>
        <p:txBody>
          <a:bodyPr lIns="0" tIns="0" rIns="0" bIns="0"/>
          <a:lstStyle>
            <a:lvl1pPr>
              <a:defRPr sz="1250" b="0" i="0">
                <a:solidFill>
                  <a:srgbClr val="D9D8C7"/>
                </a:solidFill>
                <a:latin typeface="Tahoma"/>
                <a:cs typeface="Tahoma"/>
              </a:defRPr>
            </a:lvl1pPr>
          </a:lstStyle>
          <a:p>
            <a:pPr marL="12700">
              <a:spcBef>
                <a:spcPts val="100"/>
              </a:spcBef>
            </a:pPr>
            <a:r>
              <a:rPr lang="fr-FR" spc="110"/>
              <a:t>QGISFR</a:t>
            </a:r>
            <a:r>
              <a:rPr lang="fr-FR" spc="40"/>
              <a:t> </a:t>
            </a:r>
            <a:r>
              <a:rPr lang="fr-FR" spc="120"/>
              <a:t>2024</a:t>
            </a:r>
            <a:r>
              <a:rPr lang="fr-FR" spc="50"/>
              <a:t> </a:t>
            </a:r>
            <a:r>
              <a:rPr lang="fr-FR"/>
              <a:t>-</a:t>
            </a:r>
            <a:r>
              <a:rPr lang="fr-FR" spc="45"/>
              <a:t> </a:t>
            </a:r>
            <a:r>
              <a:rPr lang="fr-FR" spc="125"/>
              <a:t>QField</a:t>
            </a:r>
            <a:r>
              <a:rPr lang="fr-FR" spc="-250"/>
              <a:t> </a:t>
            </a:r>
            <a:r>
              <a:rPr lang="fr-FR" spc="95"/>
              <a:t>Cloud</a:t>
            </a:r>
            <a:r>
              <a:rPr lang="fr-FR" spc="75"/>
              <a:t> </a:t>
            </a:r>
            <a:r>
              <a:rPr lang="fr-FR" spc="90"/>
              <a:t>auto-</a:t>
            </a:r>
            <a:r>
              <a:rPr lang="fr-FR" spc="80"/>
              <a:t>hébergé</a:t>
            </a:r>
            <a:endParaRPr lang="fr-FR" spc="80"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5/28/2024</a:t>
            </a:fld>
            <a:endParaRPr lang="en-US"/>
          </a:p>
        </p:txBody>
      </p:sp>
      <p:sp>
        <p:nvSpPr>
          <p:cNvPr id="6" name="Holder 6"/>
          <p:cNvSpPr>
            <a:spLocks noGrp="1"/>
          </p:cNvSpPr>
          <p:nvPr>
            <p:ph type="sldNum" sz="quarter" idx="7"/>
          </p:nvPr>
        </p:nvSpPr>
        <p:spPr/>
        <p:txBody>
          <a:bodyPr lIns="0" tIns="0" rIns="0" bIns="0"/>
          <a:lstStyle>
            <a:lvl1pPr>
              <a:defRPr sz="1500" b="0" i="0">
                <a:solidFill>
                  <a:srgbClr val="FFF7E1"/>
                </a:solidFill>
                <a:latin typeface="Tahoma"/>
                <a:cs typeface="Tahoma"/>
              </a:defRPr>
            </a:lvl1pPr>
          </a:lstStyle>
          <a:p>
            <a:pPr marL="138430">
              <a:spcBef>
                <a:spcPts val="114"/>
              </a:spcBef>
            </a:pPr>
            <a:fld id="{81D60167-4931-47E6-BA6A-407CBD079E47}" type="slidenum">
              <a:rPr lang="fr-FR" spc="5" smtClean="0"/>
              <a:pPr marL="138430">
                <a:spcBef>
                  <a:spcPts val="114"/>
                </a:spcBef>
              </a:pPr>
              <a:t>‹N°›</a:t>
            </a:fld>
            <a:endParaRPr lang="fr-FR" spc="5" dirty="0"/>
          </a:p>
        </p:txBody>
      </p:sp>
    </p:spTree>
    <p:extLst>
      <p:ext uri="{BB962C8B-B14F-4D97-AF65-F5344CB8AC3E}">
        <p14:creationId xmlns:p14="http://schemas.microsoft.com/office/powerpoint/2010/main" val="38111206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2_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13D9A28-2BBE-648D-3268-45FD9756A0C0}"/>
              </a:ext>
            </a:extLst>
          </p:cNvPr>
          <p:cNvSpPr>
            <a:spLocks noGrp="1"/>
          </p:cNvSpPr>
          <p:nvPr>
            <p:ph type="ctrTitle"/>
          </p:nvPr>
        </p:nvSpPr>
        <p:spPr>
          <a:xfrm>
            <a:off x="735211" y="1122363"/>
            <a:ext cx="7429500" cy="2387600"/>
          </a:xfrm>
          <a:prstGeom prst="rect">
            <a:avLst/>
          </a:prstGeom>
          <a:effectLst>
            <a:outerShdw blurRad="50800" dist="38100" dir="2700000" algn="tl" rotWithShape="0">
              <a:prstClr val="black">
                <a:alpha val="40000"/>
              </a:prstClr>
            </a:outerShdw>
          </a:effectLst>
        </p:spPr>
        <p:txBody>
          <a:bodyPr anchor="b"/>
          <a:lstStyle>
            <a:lvl1pPr algn="ctr">
              <a:defRPr sz="4875" b="1">
                <a:solidFill>
                  <a:schemeClr val="bg1"/>
                </a:solidFill>
                <a:latin typeface="Montserrat ExtraBold" pitchFamily="2" charset="0"/>
              </a:defRPr>
            </a:lvl1pPr>
          </a:lstStyle>
          <a:p>
            <a:r>
              <a:rPr lang="fr-FR"/>
              <a:t>Modifiez le style du titre</a:t>
            </a:r>
          </a:p>
        </p:txBody>
      </p:sp>
      <p:sp>
        <p:nvSpPr>
          <p:cNvPr id="3" name="Sous-titre 2">
            <a:extLst>
              <a:ext uri="{FF2B5EF4-FFF2-40B4-BE49-F238E27FC236}">
                <a16:creationId xmlns:a16="http://schemas.microsoft.com/office/drawing/2014/main" id="{760E415F-C51D-F687-B250-855200213F49}"/>
              </a:ext>
            </a:extLst>
          </p:cNvPr>
          <p:cNvSpPr>
            <a:spLocks noGrp="1"/>
          </p:cNvSpPr>
          <p:nvPr>
            <p:ph type="subTitle" idx="1"/>
          </p:nvPr>
        </p:nvSpPr>
        <p:spPr>
          <a:xfrm>
            <a:off x="735211" y="3602038"/>
            <a:ext cx="7429500" cy="1655762"/>
          </a:xfrm>
          <a:prstGeom prst="rect">
            <a:avLst/>
          </a:prstGeom>
          <a:effectLst>
            <a:outerShdw blurRad="50800" dist="38100" dir="2700000" algn="tl" rotWithShape="0">
              <a:prstClr val="black">
                <a:alpha val="40000"/>
              </a:prstClr>
            </a:outerShdw>
          </a:effectLst>
        </p:spPr>
        <p:txBody>
          <a:bodyPr/>
          <a:lstStyle>
            <a:lvl1pPr marL="0" indent="0" algn="ctr">
              <a:buNone/>
              <a:defRPr sz="1950" b="0" i="1">
                <a:solidFill>
                  <a:schemeClr val="bg1"/>
                </a:solidFill>
                <a:latin typeface="Montserrat SemiBold" pitchFamily="2" charset="0"/>
              </a:defRPr>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fr-FR"/>
              <a:t>Modifiez le style des sous-titres du masque</a:t>
            </a:r>
          </a:p>
        </p:txBody>
      </p:sp>
    </p:spTree>
    <p:extLst>
      <p:ext uri="{BB962C8B-B14F-4D97-AF65-F5344CB8AC3E}">
        <p14:creationId xmlns:p14="http://schemas.microsoft.com/office/powerpoint/2010/main" val="500973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13D9A28-2BBE-648D-3268-45FD9756A0C0}"/>
              </a:ext>
            </a:extLst>
          </p:cNvPr>
          <p:cNvSpPr>
            <a:spLocks noGrp="1"/>
          </p:cNvSpPr>
          <p:nvPr>
            <p:ph type="ctrTitle"/>
          </p:nvPr>
        </p:nvSpPr>
        <p:spPr>
          <a:xfrm>
            <a:off x="735211" y="1122363"/>
            <a:ext cx="7429500" cy="2387600"/>
          </a:xfrm>
          <a:prstGeom prst="rect">
            <a:avLst/>
          </a:prstGeom>
          <a:effectLst>
            <a:outerShdw blurRad="50800" dist="38100" dir="2700000" algn="tl" rotWithShape="0">
              <a:prstClr val="black">
                <a:alpha val="40000"/>
              </a:prstClr>
            </a:outerShdw>
          </a:effectLst>
        </p:spPr>
        <p:txBody>
          <a:bodyPr anchor="b"/>
          <a:lstStyle>
            <a:lvl1pPr algn="ctr">
              <a:defRPr sz="4875" b="1">
                <a:solidFill>
                  <a:schemeClr val="bg1"/>
                </a:solidFill>
                <a:latin typeface="Montserrat ExtraBold" pitchFamily="2" charset="0"/>
              </a:defRPr>
            </a:lvl1pPr>
          </a:lstStyle>
          <a:p>
            <a:r>
              <a:rPr lang="fr-FR"/>
              <a:t>Modifiez le style du titre</a:t>
            </a:r>
          </a:p>
        </p:txBody>
      </p:sp>
      <p:sp>
        <p:nvSpPr>
          <p:cNvPr id="3" name="Sous-titre 2">
            <a:extLst>
              <a:ext uri="{FF2B5EF4-FFF2-40B4-BE49-F238E27FC236}">
                <a16:creationId xmlns:a16="http://schemas.microsoft.com/office/drawing/2014/main" id="{760E415F-C51D-F687-B250-855200213F49}"/>
              </a:ext>
            </a:extLst>
          </p:cNvPr>
          <p:cNvSpPr>
            <a:spLocks noGrp="1"/>
          </p:cNvSpPr>
          <p:nvPr>
            <p:ph type="subTitle" idx="1"/>
          </p:nvPr>
        </p:nvSpPr>
        <p:spPr>
          <a:xfrm>
            <a:off x="735211" y="3602038"/>
            <a:ext cx="7429500" cy="1655762"/>
          </a:xfrm>
          <a:prstGeom prst="rect">
            <a:avLst/>
          </a:prstGeom>
          <a:effectLst>
            <a:outerShdw blurRad="50800" dist="38100" dir="2700000" algn="tl" rotWithShape="0">
              <a:prstClr val="black">
                <a:alpha val="40000"/>
              </a:prstClr>
            </a:outerShdw>
          </a:effectLst>
        </p:spPr>
        <p:txBody>
          <a:bodyPr/>
          <a:lstStyle>
            <a:lvl1pPr marL="0" indent="0" algn="ctr">
              <a:buNone/>
              <a:defRPr sz="1950" b="0" i="1">
                <a:solidFill>
                  <a:schemeClr val="bg1"/>
                </a:solidFill>
                <a:latin typeface="Montserrat SemiBold" pitchFamily="2" charset="0"/>
              </a:defRPr>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fr-FR"/>
              <a:t>Modifiez le style des sous-titres du masque</a:t>
            </a:r>
          </a:p>
        </p:txBody>
      </p:sp>
    </p:spTree>
    <p:extLst>
      <p:ext uri="{BB962C8B-B14F-4D97-AF65-F5344CB8AC3E}">
        <p14:creationId xmlns:p14="http://schemas.microsoft.com/office/powerpoint/2010/main" val="38693149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re et conten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130137-0BB7-B180-48E5-F758D773CE67}"/>
              </a:ext>
            </a:extLst>
          </p:cNvPr>
          <p:cNvSpPr>
            <a:spLocks noGrp="1"/>
          </p:cNvSpPr>
          <p:nvPr>
            <p:ph type="title"/>
          </p:nvPr>
        </p:nvSpPr>
        <p:spPr>
          <a:xfrm>
            <a:off x="278606" y="922338"/>
            <a:ext cx="7909322" cy="1325563"/>
          </a:xfrm>
          <a:prstGeom prst="rect">
            <a:avLst/>
          </a:prstGeom>
          <a:effectLst>
            <a:outerShdw blurRad="50800" dist="38100" dir="2700000" algn="tl" rotWithShape="0">
              <a:prstClr val="black">
                <a:alpha val="40000"/>
              </a:prstClr>
            </a:outerShdw>
          </a:effectLst>
        </p:spPr>
        <p:txBody>
          <a:bodyPr/>
          <a:lstStyle>
            <a:lvl1pPr>
              <a:defRPr b="0">
                <a:solidFill>
                  <a:schemeClr val="bg1"/>
                </a:solidFill>
                <a:latin typeface="Montserrat ExtraBold" pitchFamily="2" charset="0"/>
              </a:defRPr>
            </a:lvl1pPr>
          </a:lstStyle>
          <a:p>
            <a:r>
              <a:rPr lang="fr-FR"/>
              <a:t>Modifiez le style du titre</a:t>
            </a:r>
          </a:p>
        </p:txBody>
      </p:sp>
      <p:sp>
        <p:nvSpPr>
          <p:cNvPr id="4" name="Espace réservé de la date 3">
            <a:extLst>
              <a:ext uri="{FF2B5EF4-FFF2-40B4-BE49-F238E27FC236}">
                <a16:creationId xmlns:a16="http://schemas.microsoft.com/office/drawing/2014/main" id="{A5E1C25F-65DC-D6D0-4491-8EB16544AFE6}"/>
              </a:ext>
            </a:extLst>
          </p:cNvPr>
          <p:cNvSpPr>
            <a:spLocks noGrp="1"/>
          </p:cNvSpPr>
          <p:nvPr>
            <p:ph type="dt" sz="half" idx="10"/>
          </p:nvPr>
        </p:nvSpPr>
        <p:spPr>
          <a:xfrm>
            <a:off x="8187928" y="6435725"/>
            <a:ext cx="1718072" cy="365125"/>
          </a:xfrm>
          <a:prstGeom prst="rect">
            <a:avLst/>
          </a:prstGeom>
        </p:spPr>
        <p:txBody>
          <a:bodyPr/>
          <a:lstStyle/>
          <a:p>
            <a:fld id="{B2834D85-3D25-4F31-85D1-0B5EEF3E2282}" type="datetimeFigureOut">
              <a:rPr lang="fr-FR" smtClean="0"/>
              <a:t>28/05/2024</a:t>
            </a:fld>
            <a:endParaRPr lang="fr-FR"/>
          </a:p>
        </p:txBody>
      </p:sp>
      <p:sp>
        <p:nvSpPr>
          <p:cNvPr id="5" name="Espace réservé du contenu 2">
            <a:extLst>
              <a:ext uri="{FF2B5EF4-FFF2-40B4-BE49-F238E27FC236}">
                <a16:creationId xmlns:a16="http://schemas.microsoft.com/office/drawing/2014/main" id="{846DF4E5-E159-EE05-822D-2F4A9A48C287}"/>
              </a:ext>
            </a:extLst>
          </p:cNvPr>
          <p:cNvSpPr>
            <a:spLocks noGrp="1"/>
          </p:cNvSpPr>
          <p:nvPr>
            <p:ph idx="1"/>
          </p:nvPr>
        </p:nvSpPr>
        <p:spPr>
          <a:xfrm>
            <a:off x="278607" y="2247900"/>
            <a:ext cx="7909322" cy="3819524"/>
          </a:xfrm>
          <a:prstGeom prst="rect">
            <a:avLst/>
          </a:prstGeom>
          <a:effectLst>
            <a:outerShdw blurRad="50800" dist="38100" dir="2700000" algn="tl" rotWithShape="0">
              <a:prstClr val="black">
                <a:alpha val="40000"/>
              </a:prstClr>
            </a:outerShdw>
          </a:effectLst>
        </p:spPr>
        <p:txBody>
          <a:bodyPr/>
          <a:lstStyle>
            <a:lvl1pPr>
              <a:defRPr>
                <a:solidFill>
                  <a:schemeClr val="bg1"/>
                </a:solidFill>
                <a:latin typeface="Montserrat ExtraBold" pitchFamily="2" charset="0"/>
              </a:defRPr>
            </a:lvl1pPr>
            <a:lvl2pPr>
              <a:defRPr>
                <a:solidFill>
                  <a:schemeClr val="bg1"/>
                </a:solidFill>
                <a:latin typeface="Montserrat SemiBold" pitchFamily="2" charset="0"/>
              </a:defRPr>
            </a:lvl2pPr>
            <a:lvl3pPr>
              <a:defRPr>
                <a:solidFill>
                  <a:schemeClr val="bg1"/>
                </a:solidFill>
                <a:latin typeface="Montserrat" pitchFamily="2" charset="0"/>
              </a:defRPr>
            </a:lvl3pPr>
            <a:lvl4pPr>
              <a:defRPr>
                <a:solidFill>
                  <a:schemeClr val="bg1"/>
                </a:solidFill>
                <a:latin typeface="Montserrat Light" pitchFamily="2" charset="0"/>
              </a:defRPr>
            </a:lvl4pPr>
            <a:lvl5pPr>
              <a:defRPr>
                <a:solidFill>
                  <a:schemeClr val="bg1"/>
                </a:solidFill>
                <a:latin typeface="Montserrat ExtraLight" pitchFamily="2"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318659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re et conten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130137-0BB7-B180-48E5-F758D773CE67}"/>
              </a:ext>
            </a:extLst>
          </p:cNvPr>
          <p:cNvSpPr>
            <a:spLocks noGrp="1"/>
          </p:cNvSpPr>
          <p:nvPr>
            <p:ph type="title"/>
          </p:nvPr>
        </p:nvSpPr>
        <p:spPr>
          <a:xfrm>
            <a:off x="278606" y="1290638"/>
            <a:ext cx="7909322" cy="1174606"/>
          </a:xfrm>
          <a:prstGeom prst="rect">
            <a:avLst/>
          </a:prstGeom>
          <a:effectLst>
            <a:outerShdw blurRad="50800" dist="38100" dir="2700000" algn="tl" rotWithShape="0">
              <a:prstClr val="black">
                <a:alpha val="40000"/>
              </a:prstClr>
            </a:outerShdw>
          </a:effectLst>
        </p:spPr>
        <p:txBody>
          <a:bodyPr/>
          <a:lstStyle>
            <a:lvl1pPr>
              <a:defRPr b="0">
                <a:solidFill>
                  <a:schemeClr val="bg1"/>
                </a:solidFill>
                <a:latin typeface="Montserrat ExtraBold" pitchFamily="2" charset="0"/>
              </a:defRPr>
            </a:lvl1pPr>
          </a:lstStyle>
          <a:p>
            <a:r>
              <a:rPr lang="fr-FR"/>
              <a:t>Modifiez le style du titre</a:t>
            </a:r>
          </a:p>
        </p:txBody>
      </p:sp>
      <p:sp>
        <p:nvSpPr>
          <p:cNvPr id="4" name="Espace réservé de la date 3">
            <a:extLst>
              <a:ext uri="{FF2B5EF4-FFF2-40B4-BE49-F238E27FC236}">
                <a16:creationId xmlns:a16="http://schemas.microsoft.com/office/drawing/2014/main" id="{A5E1C25F-65DC-D6D0-4491-8EB16544AFE6}"/>
              </a:ext>
            </a:extLst>
          </p:cNvPr>
          <p:cNvSpPr>
            <a:spLocks noGrp="1"/>
          </p:cNvSpPr>
          <p:nvPr>
            <p:ph type="dt" sz="half" idx="10"/>
          </p:nvPr>
        </p:nvSpPr>
        <p:spPr>
          <a:xfrm>
            <a:off x="8187928" y="6435725"/>
            <a:ext cx="1718072" cy="365125"/>
          </a:xfrm>
          <a:prstGeom prst="rect">
            <a:avLst/>
          </a:prstGeom>
        </p:spPr>
        <p:txBody>
          <a:bodyPr/>
          <a:lstStyle/>
          <a:p>
            <a:fld id="{B2834D85-3D25-4F31-85D1-0B5EEF3E2282}" type="datetimeFigureOut">
              <a:rPr lang="fr-FR" smtClean="0"/>
              <a:t>28/05/2024</a:t>
            </a:fld>
            <a:endParaRPr lang="fr-FR"/>
          </a:p>
        </p:txBody>
      </p:sp>
      <p:sp>
        <p:nvSpPr>
          <p:cNvPr id="5" name="Espace réservé du contenu 2">
            <a:extLst>
              <a:ext uri="{FF2B5EF4-FFF2-40B4-BE49-F238E27FC236}">
                <a16:creationId xmlns:a16="http://schemas.microsoft.com/office/drawing/2014/main" id="{846DF4E5-E159-EE05-822D-2F4A9A48C287}"/>
              </a:ext>
            </a:extLst>
          </p:cNvPr>
          <p:cNvSpPr>
            <a:spLocks noGrp="1"/>
          </p:cNvSpPr>
          <p:nvPr>
            <p:ph idx="1"/>
          </p:nvPr>
        </p:nvSpPr>
        <p:spPr>
          <a:xfrm>
            <a:off x="278607" y="2616200"/>
            <a:ext cx="7909322" cy="3384550"/>
          </a:xfrm>
          <a:prstGeom prst="rect">
            <a:avLst/>
          </a:prstGeom>
          <a:effectLst>
            <a:outerShdw blurRad="50800" dist="38100" dir="2700000" algn="tl" rotWithShape="0">
              <a:prstClr val="black">
                <a:alpha val="40000"/>
              </a:prstClr>
            </a:outerShdw>
          </a:effectLst>
        </p:spPr>
        <p:txBody>
          <a:bodyPr/>
          <a:lstStyle>
            <a:lvl1pPr>
              <a:defRPr>
                <a:solidFill>
                  <a:schemeClr val="bg1"/>
                </a:solidFill>
                <a:latin typeface="Montserrat ExtraBold" pitchFamily="2" charset="0"/>
              </a:defRPr>
            </a:lvl1pPr>
            <a:lvl2pPr>
              <a:defRPr>
                <a:solidFill>
                  <a:schemeClr val="bg1"/>
                </a:solidFill>
                <a:latin typeface="Montserrat SemiBold" pitchFamily="2" charset="0"/>
              </a:defRPr>
            </a:lvl2pPr>
            <a:lvl3pPr>
              <a:defRPr>
                <a:solidFill>
                  <a:schemeClr val="bg1"/>
                </a:solidFill>
                <a:latin typeface="Montserrat" pitchFamily="2" charset="0"/>
              </a:defRPr>
            </a:lvl3pPr>
            <a:lvl4pPr>
              <a:defRPr>
                <a:solidFill>
                  <a:schemeClr val="bg1"/>
                </a:solidFill>
                <a:latin typeface="Montserrat Light" pitchFamily="2" charset="0"/>
              </a:defRPr>
            </a:lvl4pPr>
            <a:lvl5pPr>
              <a:defRPr>
                <a:solidFill>
                  <a:schemeClr val="bg1"/>
                </a:solidFill>
                <a:latin typeface="Montserrat ExtraLight" pitchFamily="2"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837600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re et conten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130137-0BB7-B180-48E5-F758D773CE67}"/>
              </a:ext>
            </a:extLst>
          </p:cNvPr>
          <p:cNvSpPr>
            <a:spLocks noGrp="1"/>
          </p:cNvSpPr>
          <p:nvPr>
            <p:ph type="title"/>
          </p:nvPr>
        </p:nvSpPr>
        <p:spPr>
          <a:xfrm>
            <a:off x="278606" y="922338"/>
            <a:ext cx="7909322" cy="1325563"/>
          </a:xfrm>
          <a:prstGeom prst="rect">
            <a:avLst/>
          </a:prstGeom>
          <a:effectLst>
            <a:outerShdw blurRad="50800" dist="38100" dir="2700000" algn="tl" rotWithShape="0">
              <a:prstClr val="black">
                <a:alpha val="40000"/>
              </a:prstClr>
            </a:outerShdw>
          </a:effectLst>
        </p:spPr>
        <p:txBody>
          <a:bodyPr/>
          <a:lstStyle>
            <a:lvl1pPr>
              <a:defRPr b="0">
                <a:solidFill>
                  <a:schemeClr val="bg1"/>
                </a:solidFill>
                <a:latin typeface="Montserrat ExtraBold" pitchFamily="2" charset="0"/>
              </a:defRPr>
            </a:lvl1pPr>
          </a:lstStyle>
          <a:p>
            <a:r>
              <a:rPr lang="fr-FR"/>
              <a:t>Modifiez le style du titre</a:t>
            </a:r>
          </a:p>
        </p:txBody>
      </p:sp>
      <p:sp>
        <p:nvSpPr>
          <p:cNvPr id="5" name="Espace réservé du contenu 2">
            <a:extLst>
              <a:ext uri="{FF2B5EF4-FFF2-40B4-BE49-F238E27FC236}">
                <a16:creationId xmlns:a16="http://schemas.microsoft.com/office/drawing/2014/main" id="{846DF4E5-E159-EE05-822D-2F4A9A48C287}"/>
              </a:ext>
            </a:extLst>
          </p:cNvPr>
          <p:cNvSpPr>
            <a:spLocks noGrp="1"/>
          </p:cNvSpPr>
          <p:nvPr>
            <p:ph idx="1"/>
          </p:nvPr>
        </p:nvSpPr>
        <p:spPr>
          <a:xfrm>
            <a:off x="278607" y="2247900"/>
            <a:ext cx="7909322" cy="3819524"/>
          </a:xfrm>
          <a:prstGeom prst="rect">
            <a:avLst/>
          </a:prstGeom>
          <a:effectLst>
            <a:outerShdw blurRad="50800" dist="38100" dir="2700000" algn="tl" rotWithShape="0">
              <a:prstClr val="black">
                <a:alpha val="40000"/>
              </a:prstClr>
            </a:outerShdw>
          </a:effectLst>
        </p:spPr>
        <p:txBody>
          <a:bodyPr/>
          <a:lstStyle>
            <a:lvl1pPr>
              <a:defRPr>
                <a:solidFill>
                  <a:schemeClr val="bg1"/>
                </a:solidFill>
                <a:latin typeface="Montserrat ExtraBold" pitchFamily="2" charset="0"/>
              </a:defRPr>
            </a:lvl1pPr>
            <a:lvl2pPr>
              <a:defRPr>
                <a:solidFill>
                  <a:schemeClr val="bg1"/>
                </a:solidFill>
                <a:latin typeface="Montserrat SemiBold" pitchFamily="2" charset="0"/>
              </a:defRPr>
            </a:lvl2pPr>
            <a:lvl3pPr>
              <a:defRPr>
                <a:solidFill>
                  <a:schemeClr val="bg1"/>
                </a:solidFill>
                <a:latin typeface="Montserrat" pitchFamily="2" charset="0"/>
              </a:defRPr>
            </a:lvl3pPr>
            <a:lvl4pPr>
              <a:defRPr>
                <a:solidFill>
                  <a:schemeClr val="bg1"/>
                </a:solidFill>
                <a:latin typeface="Montserrat Light" pitchFamily="2" charset="0"/>
              </a:defRPr>
            </a:lvl4pPr>
            <a:lvl5pPr>
              <a:defRPr>
                <a:solidFill>
                  <a:schemeClr val="bg1"/>
                </a:solidFill>
                <a:latin typeface="Montserrat ExtraLight" pitchFamily="2"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1607978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1_Titre et conten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BF5C39B-00DC-2ECA-9915-A6D9F5248E4C}"/>
              </a:ext>
            </a:extLst>
          </p:cNvPr>
          <p:cNvSpPr>
            <a:spLocks noGrp="1"/>
          </p:cNvSpPr>
          <p:nvPr>
            <p:ph type="title"/>
          </p:nvPr>
        </p:nvSpPr>
        <p:spPr>
          <a:xfrm>
            <a:off x="0" y="295276"/>
            <a:ext cx="5909094" cy="532860"/>
          </a:xfrm>
          <a:prstGeom prst="rect">
            <a:avLst/>
          </a:prstGeom>
        </p:spPr>
        <p:txBody>
          <a:bodyPr/>
          <a:lstStyle>
            <a:lvl1pPr algn="l">
              <a:defRPr sz="2925" b="1">
                <a:solidFill>
                  <a:schemeClr val="bg1"/>
                </a:solidFill>
                <a:latin typeface="Montserrat ExtraBold" pitchFamily="2" charset="0"/>
              </a:defRPr>
            </a:lvl1pPr>
          </a:lstStyle>
          <a:p>
            <a:r>
              <a:rPr lang="fr-FR"/>
              <a:t>Modifiez le style du titre</a:t>
            </a:r>
          </a:p>
        </p:txBody>
      </p:sp>
      <p:sp>
        <p:nvSpPr>
          <p:cNvPr id="3" name="Espace réservé du contenu 2">
            <a:extLst>
              <a:ext uri="{FF2B5EF4-FFF2-40B4-BE49-F238E27FC236}">
                <a16:creationId xmlns:a16="http://schemas.microsoft.com/office/drawing/2014/main" id="{5719D945-8DF5-89A4-8FBC-30F0F6B0EFD7}"/>
              </a:ext>
            </a:extLst>
          </p:cNvPr>
          <p:cNvSpPr>
            <a:spLocks noGrp="1"/>
          </p:cNvSpPr>
          <p:nvPr>
            <p:ph idx="1"/>
          </p:nvPr>
        </p:nvSpPr>
        <p:spPr>
          <a:xfrm>
            <a:off x="1694854" y="1238251"/>
            <a:ext cx="8095060" cy="5105399"/>
          </a:xfrm>
          <a:prstGeom prst="rect">
            <a:avLst/>
          </a:prstGeom>
        </p:spPr>
        <p:txBody>
          <a:bodyPr/>
          <a:lstStyle>
            <a:lvl1pPr>
              <a:defRPr>
                <a:latin typeface="Montserrat ExtraBold" pitchFamily="2" charset="0"/>
              </a:defRPr>
            </a:lvl1pPr>
            <a:lvl2pPr>
              <a:defRPr>
                <a:latin typeface="Montserrat SemiBold" pitchFamily="2" charset="0"/>
              </a:defRPr>
            </a:lvl2pPr>
            <a:lvl3pPr>
              <a:defRPr>
                <a:latin typeface="Montserrat" pitchFamily="2" charset="0"/>
              </a:defRPr>
            </a:lvl3pPr>
            <a:lvl4pPr>
              <a:defRPr>
                <a:latin typeface="Montserrat Light" pitchFamily="2" charset="0"/>
              </a:defRPr>
            </a:lvl4pPr>
            <a:lvl5pPr>
              <a:defRPr>
                <a:latin typeface="Montserrat ExtraLight" pitchFamily="2"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3">
            <a:extLst>
              <a:ext uri="{FF2B5EF4-FFF2-40B4-BE49-F238E27FC236}">
                <a16:creationId xmlns:a16="http://schemas.microsoft.com/office/drawing/2014/main" id="{91B37EE5-D953-52F7-8EF0-BD2A66B20CA0}"/>
              </a:ext>
            </a:extLst>
          </p:cNvPr>
          <p:cNvSpPr>
            <a:spLocks noGrp="1"/>
          </p:cNvSpPr>
          <p:nvPr>
            <p:ph type="dt" sz="half" idx="10"/>
          </p:nvPr>
        </p:nvSpPr>
        <p:spPr>
          <a:xfrm>
            <a:off x="8187928" y="6435725"/>
            <a:ext cx="1718072" cy="365125"/>
          </a:xfrm>
          <a:prstGeom prst="rect">
            <a:avLst/>
          </a:prstGeom>
        </p:spPr>
        <p:txBody>
          <a:bodyPr/>
          <a:lstStyle/>
          <a:p>
            <a:fld id="{B2834D85-3D25-4F31-85D1-0B5EEF3E2282}" type="datetimeFigureOut">
              <a:rPr lang="fr-FR" smtClean="0"/>
              <a:t>28/05/2024</a:t>
            </a:fld>
            <a:endParaRPr lang="fr-FR"/>
          </a:p>
        </p:txBody>
      </p:sp>
    </p:spTree>
    <p:extLst>
      <p:ext uri="{BB962C8B-B14F-4D97-AF65-F5344CB8AC3E}">
        <p14:creationId xmlns:p14="http://schemas.microsoft.com/office/powerpoint/2010/main" val="1878174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re et conten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130137-0BB7-B180-48E5-F758D773CE67}"/>
              </a:ext>
            </a:extLst>
          </p:cNvPr>
          <p:cNvSpPr>
            <a:spLocks noGrp="1"/>
          </p:cNvSpPr>
          <p:nvPr>
            <p:ph type="title"/>
          </p:nvPr>
        </p:nvSpPr>
        <p:spPr>
          <a:xfrm>
            <a:off x="1617465" y="419101"/>
            <a:ext cx="8110538" cy="847725"/>
          </a:xfrm>
          <a:prstGeom prst="rect">
            <a:avLst/>
          </a:prstGeom>
        </p:spPr>
        <p:txBody>
          <a:bodyPr/>
          <a:lstStyle>
            <a:lvl1pPr algn="ctr">
              <a:defRPr sz="2925" b="0">
                <a:solidFill>
                  <a:schemeClr val="tx1"/>
                </a:solidFill>
                <a:latin typeface="Montserrat ExtraBold" pitchFamily="2" charset="0"/>
              </a:defRPr>
            </a:lvl1pPr>
          </a:lstStyle>
          <a:p>
            <a:r>
              <a:rPr lang="fr-FR"/>
              <a:t>Modifiez le style du titre</a:t>
            </a:r>
          </a:p>
        </p:txBody>
      </p:sp>
      <p:sp>
        <p:nvSpPr>
          <p:cNvPr id="4" name="Espace réservé de la date 3">
            <a:extLst>
              <a:ext uri="{FF2B5EF4-FFF2-40B4-BE49-F238E27FC236}">
                <a16:creationId xmlns:a16="http://schemas.microsoft.com/office/drawing/2014/main" id="{A5E1C25F-65DC-D6D0-4491-8EB16544AFE6}"/>
              </a:ext>
            </a:extLst>
          </p:cNvPr>
          <p:cNvSpPr>
            <a:spLocks noGrp="1"/>
          </p:cNvSpPr>
          <p:nvPr>
            <p:ph type="dt" sz="half" idx="10"/>
          </p:nvPr>
        </p:nvSpPr>
        <p:spPr>
          <a:xfrm>
            <a:off x="8187928" y="6435725"/>
            <a:ext cx="1718072" cy="365125"/>
          </a:xfrm>
          <a:prstGeom prst="rect">
            <a:avLst/>
          </a:prstGeom>
        </p:spPr>
        <p:txBody>
          <a:bodyPr/>
          <a:lstStyle/>
          <a:p>
            <a:fld id="{B2834D85-3D25-4F31-85D1-0B5EEF3E2282}" type="datetimeFigureOut">
              <a:rPr lang="fr-FR" smtClean="0"/>
              <a:t>28/05/2024</a:t>
            </a:fld>
            <a:endParaRPr lang="fr-FR"/>
          </a:p>
        </p:txBody>
      </p:sp>
      <p:sp>
        <p:nvSpPr>
          <p:cNvPr id="5" name="Espace réservé du contenu 2">
            <a:extLst>
              <a:ext uri="{FF2B5EF4-FFF2-40B4-BE49-F238E27FC236}">
                <a16:creationId xmlns:a16="http://schemas.microsoft.com/office/drawing/2014/main" id="{846DF4E5-E159-EE05-822D-2F4A9A48C287}"/>
              </a:ext>
            </a:extLst>
          </p:cNvPr>
          <p:cNvSpPr>
            <a:spLocks noGrp="1"/>
          </p:cNvSpPr>
          <p:nvPr>
            <p:ph idx="1"/>
          </p:nvPr>
        </p:nvSpPr>
        <p:spPr>
          <a:xfrm>
            <a:off x="1617465" y="1266826"/>
            <a:ext cx="8110538" cy="5076825"/>
          </a:xfrm>
          <a:prstGeom prst="rect">
            <a:avLst/>
          </a:prstGeom>
        </p:spPr>
        <p:txBody>
          <a:bodyPr/>
          <a:lstStyle>
            <a:lvl1pPr>
              <a:defRPr>
                <a:solidFill>
                  <a:schemeClr val="tx1"/>
                </a:solidFill>
                <a:latin typeface="Montserrat ExtraBold" pitchFamily="2" charset="0"/>
              </a:defRPr>
            </a:lvl1pPr>
            <a:lvl2pPr>
              <a:defRPr>
                <a:solidFill>
                  <a:schemeClr val="tx1"/>
                </a:solidFill>
                <a:latin typeface="Montserrat SemiBold" pitchFamily="2" charset="0"/>
              </a:defRPr>
            </a:lvl2pPr>
            <a:lvl3pPr>
              <a:defRPr>
                <a:solidFill>
                  <a:schemeClr val="tx1"/>
                </a:solidFill>
                <a:latin typeface="Montserrat" pitchFamily="2" charset="0"/>
              </a:defRPr>
            </a:lvl3pPr>
            <a:lvl4pPr>
              <a:defRPr>
                <a:solidFill>
                  <a:schemeClr val="tx1"/>
                </a:solidFill>
                <a:latin typeface="Montserrat Light" pitchFamily="2" charset="0"/>
              </a:defRPr>
            </a:lvl4pPr>
            <a:lvl5pPr>
              <a:defRPr>
                <a:solidFill>
                  <a:schemeClr val="tx1"/>
                </a:solidFill>
                <a:latin typeface="Montserrat ExtraLight" pitchFamily="2"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12856110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re et conten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130137-0BB7-B180-48E5-F758D773CE67}"/>
              </a:ext>
            </a:extLst>
          </p:cNvPr>
          <p:cNvSpPr>
            <a:spLocks noGrp="1"/>
          </p:cNvSpPr>
          <p:nvPr>
            <p:ph type="title"/>
          </p:nvPr>
        </p:nvSpPr>
        <p:spPr>
          <a:xfrm>
            <a:off x="1052512" y="884238"/>
            <a:ext cx="7909322" cy="1325563"/>
          </a:xfrm>
          <a:prstGeom prst="rect">
            <a:avLst/>
          </a:prstGeom>
        </p:spPr>
        <p:txBody>
          <a:bodyPr/>
          <a:lstStyle>
            <a:lvl1pPr>
              <a:defRPr b="0">
                <a:solidFill>
                  <a:schemeClr val="tx1"/>
                </a:solidFill>
                <a:latin typeface="Montserrat ExtraBold" pitchFamily="2" charset="0"/>
              </a:defRPr>
            </a:lvl1pPr>
          </a:lstStyle>
          <a:p>
            <a:r>
              <a:rPr lang="fr-FR"/>
              <a:t>Modifiez le style du titre</a:t>
            </a:r>
          </a:p>
        </p:txBody>
      </p:sp>
      <p:sp>
        <p:nvSpPr>
          <p:cNvPr id="4" name="Espace réservé de la date 3">
            <a:extLst>
              <a:ext uri="{FF2B5EF4-FFF2-40B4-BE49-F238E27FC236}">
                <a16:creationId xmlns:a16="http://schemas.microsoft.com/office/drawing/2014/main" id="{A5E1C25F-65DC-D6D0-4491-8EB16544AFE6}"/>
              </a:ext>
            </a:extLst>
          </p:cNvPr>
          <p:cNvSpPr>
            <a:spLocks noGrp="1"/>
          </p:cNvSpPr>
          <p:nvPr>
            <p:ph type="dt" sz="half" idx="10"/>
          </p:nvPr>
        </p:nvSpPr>
        <p:spPr>
          <a:xfrm>
            <a:off x="8853487" y="6553200"/>
            <a:ext cx="1052513" cy="304800"/>
          </a:xfrm>
          <a:prstGeom prst="rect">
            <a:avLst/>
          </a:prstGeom>
        </p:spPr>
        <p:txBody>
          <a:bodyPr/>
          <a:lstStyle/>
          <a:p>
            <a:fld id="{B2834D85-3D25-4F31-85D1-0B5EEF3E2282}" type="datetimeFigureOut">
              <a:rPr lang="fr-FR" smtClean="0"/>
              <a:t>28/05/2024</a:t>
            </a:fld>
            <a:endParaRPr lang="fr-FR"/>
          </a:p>
        </p:txBody>
      </p:sp>
      <p:sp>
        <p:nvSpPr>
          <p:cNvPr id="5" name="Espace réservé du contenu 2">
            <a:extLst>
              <a:ext uri="{FF2B5EF4-FFF2-40B4-BE49-F238E27FC236}">
                <a16:creationId xmlns:a16="http://schemas.microsoft.com/office/drawing/2014/main" id="{846DF4E5-E159-EE05-822D-2F4A9A48C287}"/>
              </a:ext>
            </a:extLst>
          </p:cNvPr>
          <p:cNvSpPr>
            <a:spLocks noGrp="1"/>
          </p:cNvSpPr>
          <p:nvPr>
            <p:ph idx="1"/>
          </p:nvPr>
        </p:nvSpPr>
        <p:spPr>
          <a:xfrm>
            <a:off x="1052513" y="2209800"/>
            <a:ext cx="7909322" cy="3819524"/>
          </a:xfrm>
          <a:prstGeom prst="rect">
            <a:avLst/>
          </a:prstGeom>
        </p:spPr>
        <p:txBody>
          <a:bodyPr/>
          <a:lstStyle>
            <a:lvl1pPr>
              <a:defRPr>
                <a:solidFill>
                  <a:schemeClr val="tx1"/>
                </a:solidFill>
                <a:latin typeface="Montserrat ExtraBold" pitchFamily="2" charset="0"/>
              </a:defRPr>
            </a:lvl1pPr>
            <a:lvl2pPr>
              <a:defRPr>
                <a:solidFill>
                  <a:schemeClr val="tx1"/>
                </a:solidFill>
                <a:latin typeface="Montserrat SemiBold" pitchFamily="2" charset="0"/>
              </a:defRPr>
            </a:lvl2pPr>
            <a:lvl3pPr>
              <a:defRPr>
                <a:solidFill>
                  <a:schemeClr val="tx1"/>
                </a:solidFill>
                <a:latin typeface="Montserrat" pitchFamily="2" charset="0"/>
              </a:defRPr>
            </a:lvl3pPr>
            <a:lvl4pPr>
              <a:defRPr>
                <a:solidFill>
                  <a:schemeClr val="tx1"/>
                </a:solidFill>
                <a:latin typeface="Montserrat Light" pitchFamily="2" charset="0"/>
              </a:defRPr>
            </a:lvl4pPr>
            <a:lvl5pPr>
              <a:defRPr>
                <a:solidFill>
                  <a:schemeClr val="tx1"/>
                </a:solidFill>
                <a:latin typeface="Montserrat ExtraLight" pitchFamily="2"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8028030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l="-9000" r="-3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0684859"/>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49" r:id="rId3"/>
    <p:sldLayoutId id="2147483650" r:id="rId4"/>
    <p:sldLayoutId id="2147483666" r:id="rId5"/>
    <p:sldLayoutId id="2147483667" r:id="rId6"/>
    <p:sldLayoutId id="2147483662" r:id="rId7"/>
    <p:sldLayoutId id="2147483663" r:id="rId8"/>
    <p:sldLayoutId id="2147483668" r:id="rId9"/>
    <p:sldLayoutId id="2147483669" r:id="rId10"/>
    <p:sldLayoutId id="2147483670" r:id="rId11"/>
    <p:sldLayoutId id="2147483671" r:id="rId12"/>
    <p:sldLayoutId id="2147483672" r:id="rId13"/>
  </p:sldLayoutIdLst>
  <p:txStyles>
    <p:titleStyle>
      <a:lvl1pPr algn="l" defTabSz="742950" rtl="0" eaLnBrk="1" latinLnBrk="0" hangingPunct="1">
        <a:lnSpc>
          <a:spcPct val="90000"/>
        </a:lnSpc>
        <a:spcBef>
          <a:spcPct val="0"/>
        </a:spcBef>
        <a:buNone/>
        <a:defRPr sz="3575"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p:bodyStyle>
    <p:otherStyle>
      <a:defPPr>
        <a:defRPr lang="fr-FR"/>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1.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133.jpe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image" Target="../media/image134.png"/><Relationship Id="rId1" Type="http://schemas.openxmlformats.org/officeDocument/2006/relationships/slideLayout" Target="../slideLayouts/slideLayout8.xml"/></Relationships>
</file>

<file path=ppt/slides/_rels/slide106.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8.xml"/></Relationships>
</file>

<file path=ppt/slides/_rels/slide107.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37.png"/><Relationship Id="rId1" Type="http://schemas.openxmlformats.org/officeDocument/2006/relationships/slideLayout" Target="../slideLayouts/slideLayout8.xml"/><Relationship Id="rId5" Type="http://schemas.openxmlformats.org/officeDocument/2006/relationships/image" Target="../media/image135.png"/><Relationship Id="rId4" Type="http://schemas.openxmlformats.org/officeDocument/2006/relationships/image" Target="../media/image139.png"/></Relationships>
</file>

<file path=ppt/slides/_rels/slide108.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8.xml"/></Relationships>
</file>

<file path=ppt/slides/_rels/slide109.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image" Target="../media/image141.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3" Type="http://schemas.openxmlformats.org/officeDocument/2006/relationships/image" Target="../media/image13.jpeg"/><Relationship Id="rId7" Type="http://schemas.openxmlformats.org/officeDocument/2006/relationships/image" Target="../media/image34.png"/><Relationship Id="rId12" Type="http://schemas.openxmlformats.org/officeDocument/2006/relationships/image" Target="../media/image39.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24.jpeg"/><Relationship Id="rId10" Type="http://schemas.openxmlformats.org/officeDocument/2006/relationships/image" Target="../media/image37.jpeg"/><Relationship Id="rId4" Type="http://schemas.openxmlformats.org/officeDocument/2006/relationships/image" Target="../media/image32.png"/><Relationship Id="rId9" Type="http://schemas.openxmlformats.org/officeDocument/2006/relationships/image" Target="../media/image36.jpeg"/><Relationship Id="rId14" Type="http://schemas.openxmlformats.org/officeDocument/2006/relationships/image" Target="../media/image41.png"/></Relationships>
</file>

<file path=ppt/slides/_rels/slide1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1.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image" Target="../media/image143.png"/><Relationship Id="rId1" Type="http://schemas.openxmlformats.org/officeDocument/2006/relationships/slideLayout" Target="../slideLayouts/slideLayout8.xml"/><Relationship Id="rId5" Type="http://schemas.openxmlformats.org/officeDocument/2006/relationships/image" Target="../media/image146.png"/><Relationship Id="rId4" Type="http://schemas.openxmlformats.org/officeDocument/2006/relationships/image" Target="../media/image145.png"/></Relationships>
</file>

<file path=ppt/slides/_rels/slide112.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image" Target="../media/image147.png"/><Relationship Id="rId1" Type="http://schemas.openxmlformats.org/officeDocument/2006/relationships/slideLayout" Target="../slideLayouts/slideLayout8.xml"/></Relationships>
</file>

<file path=ppt/slides/_rels/slide113.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8.xml"/></Relationships>
</file>

<file path=ppt/slides/_rels/slide114.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8.xml"/></Relationships>
</file>

<file path=ppt/slides/_rels/slide115.xml.rels><?xml version="1.0" encoding="UTF-8" standalone="yes"?>
<Relationships xmlns="http://schemas.openxmlformats.org/package/2006/relationships"><Relationship Id="rId2" Type="http://schemas.openxmlformats.org/officeDocument/2006/relationships/image" Target="../media/image151.png"/><Relationship Id="rId1" Type="http://schemas.openxmlformats.org/officeDocument/2006/relationships/slideLayout" Target="../slideLayouts/slideLayout8.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7.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image" Target="../media/image152.png"/><Relationship Id="rId1" Type="http://schemas.openxmlformats.org/officeDocument/2006/relationships/slideLayout" Target="../slideLayouts/slideLayout8.xml"/><Relationship Id="rId4" Type="http://schemas.openxmlformats.org/officeDocument/2006/relationships/image" Target="../media/image154.png"/></Relationships>
</file>

<file path=ppt/slides/_rels/slide118.xml.rels><?xml version="1.0" encoding="UTF-8" standalone="yes"?>
<Relationships xmlns="http://schemas.openxmlformats.org/package/2006/relationships"><Relationship Id="rId3" Type="http://schemas.openxmlformats.org/officeDocument/2006/relationships/image" Target="../media/image156.png"/><Relationship Id="rId7" Type="http://schemas.microsoft.com/office/2007/relationships/hdphoto" Target="../media/hdphoto1.wdp"/><Relationship Id="rId2" Type="http://schemas.openxmlformats.org/officeDocument/2006/relationships/image" Target="../media/image155.png"/><Relationship Id="rId1" Type="http://schemas.openxmlformats.org/officeDocument/2006/relationships/slideLayout" Target="../slideLayouts/slideLayout8.xml"/><Relationship Id="rId6" Type="http://schemas.openxmlformats.org/officeDocument/2006/relationships/image" Target="../media/image159.png"/><Relationship Id="rId5" Type="http://schemas.openxmlformats.org/officeDocument/2006/relationships/image" Target="../media/image158.png"/><Relationship Id="rId4" Type="http://schemas.openxmlformats.org/officeDocument/2006/relationships/image" Target="../media/image157.png"/></Relationships>
</file>

<file path=ppt/slides/_rels/slide119.xml.rels><?xml version="1.0" encoding="UTF-8" standalone="yes"?>
<Relationships xmlns="http://schemas.openxmlformats.org/package/2006/relationships"><Relationship Id="rId3" Type="http://schemas.openxmlformats.org/officeDocument/2006/relationships/hyperlink" Target="mailto:o_newinger@sdis63.fr" TargetMode="External"/><Relationship Id="rId2" Type="http://schemas.openxmlformats.org/officeDocument/2006/relationships/hyperlink" Target="http://www.opensis.fr/63" TargetMode="External"/><Relationship Id="rId1" Type="http://schemas.openxmlformats.org/officeDocument/2006/relationships/slideLayout" Target="../slideLayouts/slideLayout8.xml"/><Relationship Id="rId4" Type="http://schemas.openxmlformats.org/officeDocument/2006/relationships/image" Target="../media/image160.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2.png"/></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162.png"/></Relationships>
</file>

<file path=ppt/slides/_rels/slide1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63.png"/></Relationships>
</file>

<file path=ppt/slides/_rels/slide124.xml.rels><?xml version="1.0" encoding="UTF-8" standalone="yes"?>
<Relationships xmlns="http://schemas.openxmlformats.org/package/2006/relationships"><Relationship Id="rId3" Type="http://schemas.openxmlformats.org/officeDocument/2006/relationships/image" Target="../media/image165.png"/><Relationship Id="rId7" Type="http://schemas.openxmlformats.org/officeDocument/2006/relationships/image" Target="../media/image168.png"/><Relationship Id="rId2" Type="http://schemas.openxmlformats.org/officeDocument/2006/relationships/image" Target="../media/image164.png"/><Relationship Id="rId1" Type="http://schemas.openxmlformats.org/officeDocument/2006/relationships/slideLayout" Target="../slideLayouts/slideLayout7.xml"/><Relationship Id="rId6" Type="http://schemas.openxmlformats.org/officeDocument/2006/relationships/image" Target="../media/image167.png"/><Relationship Id="rId5" Type="http://schemas.openxmlformats.org/officeDocument/2006/relationships/image" Target="../media/image166.png"/><Relationship Id="rId4" Type="http://schemas.microsoft.com/office/2007/relationships/hdphoto" Target="../media/hdphoto2.wdp"/></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169.png"/><Relationship Id="rId1" Type="http://schemas.openxmlformats.org/officeDocument/2006/relationships/slideLayout" Target="../slideLayouts/slideLayout4.xml"/><Relationship Id="rId4" Type="http://schemas.openxmlformats.org/officeDocument/2006/relationships/image" Target="../media/image170.jpg"/></Relationships>
</file>

<file path=ppt/slides/_rels/slide128.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image" Target="../media/image171.png"/><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2" Type="http://schemas.openxmlformats.org/officeDocument/2006/relationships/image" Target="../media/image17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2" Type="http://schemas.openxmlformats.org/officeDocument/2006/relationships/image" Target="../media/image169.png"/><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3" Type="http://schemas.openxmlformats.org/officeDocument/2006/relationships/image" Target="../media/image173.jpg"/><Relationship Id="rId2" Type="http://schemas.openxmlformats.org/officeDocument/2006/relationships/hyperlink" Target="https://qfield.cloud/pricing.html" TargetMode="External"/><Relationship Id="rId1" Type="http://schemas.openxmlformats.org/officeDocument/2006/relationships/slideLayout" Target="../slideLayouts/slideLayout7.xml"/><Relationship Id="rId4" Type="http://schemas.openxmlformats.org/officeDocument/2006/relationships/image" Target="../media/image170.jpg"/></Relationships>
</file>

<file path=ppt/slides/_rels/slide132.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image" Target="../media/image174.jpg"/><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hyperlink" Target="mailto:gis_admin@votredomaine.fr" TargetMode="External"/><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2" Type="http://schemas.openxmlformats.org/officeDocument/2006/relationships/image" Target="../media/image177.jpg"/><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2" Type="http://schemas.openxmlformats.org/officeDocument/2006/relationships/image" Target="../media/image178.jpg"/><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3" Type="http://schemas.openxmlformats.org/officeDocument/2006/relationships/image" Target="../media/image180.jpg"/><Relationship Id="rId2" Type="http://schemas.openxmlformats.org/officeDocument/2006/relationships/image" Target="../media/image179.png"/><Relationship Id="rId1" Type="http://schemas.openxmlformats.org/officeDocument/2006/relationships/slideLayout" Target="../slideLayouts/slideLayout7.xml"/><Relationship Id="rId4" Type="http://schemas.openxmlformats.org/officeDocument/2006/relationships/hyperlink" Target="https://docs.qfield.org/" TargetMode="External"/></Relationships>
</file>

<file path=ppt/slides/_rels/slide137.xml.rels><?xml version="1.0" encoding="UTF-8" standalone="yes"?>
<Relationships xmlns="http://schemas.openxmlformats.org/package/2006/relationships"><Relationship Id="rId3" Type="http://schemas.openxmlformats.org/officeDocument/2006/relationships/image" Target="../media/image182.jpg"/><Relationship Id="rId2" Type="http://schemas.openxmlformats.org/officeDocument/2006/relationships/image" Target="../media/image181.jpg"/><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2" Type="http://schemas.openxmlformats.org/officeDocument/2006/relationships/image" Target="../media/image183.jpg"/><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3" Type="http://schemas.openxmlformats.org/officeDocument/2006/relationships/image" Target="../media/image185.jpg"/><Relationship Id="rId2" Type="http://schemas.openxmlformats.org/officeDocument/2006/relationships/image" Target="../media/image184.jpg"/><Relationship Id="rId1" Type="http://schemas.openxmlformats.org/officeDocument/2006/relationships/slideLayout" Target="../slideLayouts/slideLayout7.xml"/><Relationship Id="rId4" Type="http://schemas.openxmlformats.org/officeDocument/2006/relationships/image" Target="../media/image186.jpg"/></Relationships>
</file>

<file path=ppt/slides/_rels/slide1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image" Target="../media/image187.jpg"/><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3" Type="http://schemas.openxmlformats.org/officeDocument/2006/relationships/image" Target="../media/image189.jpg"/><Relationship Id="rId2" Type="http://schemas.openxmlformats.org/officeDocument/2006/relationships/image" Target="../media/image188.png"/><Relationship Id="rId1" Type="http://schemas.openxmlformats.org/officeDocument/2006/relationships/slideLayout" Target="../slideLayouts/slideLayout7.xml"/><Relationship Id="rId4" Type="http://schemas.openxmlformats.org/officeDocument/2006/relationships/image" Target="../media/image171.png"/></Relationships>
</file>

<file path=ppt/slides/_rels/slide142.xml.rels><?xml version="1.0" encoding="UTF-8" standalone="yes"?>
<Relationships xmlns="http://schemas.openxmlformats.org/package/2006/relationships"><Relationship Id="rId3" Type="http://schemas.openxmlformats.org/officeDocument/2006/relationships/hyperlink" Target="https://docs.qfield.org/" TargetMode="External"/><Relationship Id="rId2" Type="http://schemas.openxmlformats.org/officeDocument/2006/relationships/image" Target="../media/image190.png"/><Relationship Id="rId1" Type="http://schemas.openxmlformats.org/officeDocument/2006/relationships/slideLayout" Target="../slideLayouts/slideLayout7.xml"/><Relationship Id="rId6" Type="http://schemas.openxmlformats.org/officeDocument/2006/relationships/hyperlink" Target="https://3liz.com/" TargetMode="External"/><Relationship Id="rId5" Type="http://schemas.openxmlformats.org/officeDocument/2006/relationships/hyperlink" Target="https://github.com/opengisch/QField/discussions/" TargetMode="External"/><Relationship Id="rId4" Type="http://schemas.openxmlformats.org/officeDocument/2006/relationships/hyperlink" Target="https://github.com/opengisch/qfieldcloud/" TargetMode="External"/></Relationships>
</file>

<file path=ppt/slides/_rels/slide143.xml.rels><?xml version="1.0" encoding="UTF-8" standalone="yes"?>
<Relationships xmlns="http://schemas.openxmlformats.org/package/2006/relationships"><Relationship Id="rId2" Type="http://schemas.openxmlformats.org/officeDocument/2006/relationships/image" Target="../media/image172.png"/><Relationship Id="rId1" Type="http://schemas.openxmlformats.org/officeDocument/2006/relationships/slideLayout" Target="../slideLayouts/slideLayout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3" Type="http://schemas.openxmlformats.org/officeDocument/2006/relationships/image" Target="../media/image191.jpeg"/><Relationship Id="rId7" Type="http://schemas.openxmlformats.org/officeDocument/2006/relationships/image" Target="../media/image23.jpe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193.png"/><Relationship Id="rId5" Type="http://schemas.microsoft.com/office/2007/relationships/hdphoto" Target="../media/hdphoto3.wdp"/><Relationship Id="rId4" Type="http://schemas.openxmlformats.org/officeDocument/2006/relationships/image" Target="../media/image192.png"/></Relationships>
</file>

<file path=ppt/slides/_rels/slide14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194.png"/></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8.xml"/></Relationships>
</file>

<file path=ppt/slides/_rels/slide150.xml.rels><?xml version="1.0" encoding="UTF-8" standalone="yes"?>
<Relationships xmlns="http://schemas.openxmlformats.org/package/2006/relationships"><Relationship Id="rId2" Type="http://schemas.openxmlformats.org/officeDocument/2006/relationships/image" Target="../media/image195.png"/><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image" Target="../media/image195.png"/><Relationship Id="rId1" Type="http://schemas.openxmlformats.org/officeDocument/2006/relationships/slideLayout" Target="../slideLayouts/slideLayout7.xml"/></Relationships>
</file>

<file path=ppt/slides/_rels/slide152.xml.rels><?xml version="1.0" encoding="UTF-8" standalone="yes"?>
<Relationships xmlns="http://schemas.openxmlformats.org/package/2006/relationships"><Relationship Id="rId3" Type="http://schemas.openxmlformats.org/officeDocument/2006/relationships/image" Target="../media/image196.png"/><Relationship Id="rId2" Type="http://schemas.openxmlformats.org/officeDocument/2006/relationships/hyperlink" Target="https://opensynchro.valabre.fr/fmeserver/" TargetMode="External"/><Relationship Id="rId1" Type="http://schemas.openxmlformats.org/officeDocument/2006/relationships/slideLayout" Target="../slideLayouts/slideLayout7.xml"/><Relationship Id="rId4" Type="http://schemas.openxmlformats.org/officeDocument/2006/relationships/image" Target="../media/image195.png"/></Relationships>
</file>

<file path=ppt/slides/_rels/slide153.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image" Target="../media/image197.png"/><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155.xml.rels><?xml version="1.0" encoding="UTF-8" standalone="yes"?>
<Relationships xmlns="http://schemas.openxmlformats.org/package/2006/relationships"><Relationship Id="rId3" Type="http://schemas.openxmlformats.org/officeDocument/2006/relationships/hyperlink" Target="mailto:geomatique@valabre.com" TargetMode="External"/><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195.png"/></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3" Type="http://schemas.openxmlformats.org/officeDocument/2006/relationships/image" Target="../media/image198.png"/><Relationship Id="rId2" Type="http://schemas.openxmlformats.org/officeDocument/2006/relationships/notesSlide" Target="../notesSlides/notesSlide40.xml"/><Relationship Id="rId1" Type="http://schemas.openxmlformats.org/officeDocument/2006/relationships/slideLayout" Target="../slideLayouts/slideLayout7.xml"/><Relationship Id="rId5" Type="http://schemas.openxmlformats.org/officeDocument/2006/relationships/image" Target="../media/image193.png"/><Relationship Id="rId4" Type="http://schemas.openxmlformats.org/officeDocument/2006/relationships/image" Target="../media/image199.png"/></Relationships>
</file>

<file path=ppt/slides/_rels/slide15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200.png"/><Relationship Id="rId4" Type="http://schemas.openxmlformats.org/officeDocument/2006/relationships/notesSlide" Target="../notesSlides/notesSlide41.xml"/></Relationships>
</file>

<file path=ppt/slides/_rels/slide1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3.xml"/><Relationship Id="rId4" Type="http://schemas.openxmlformats.org/officeDocument/2006/relationships/image" Target="../media/image47.png"/></Relationships>
</file>

<file path=ppt/slides/_rels/slide160.xml.rels><?xml version="1.0" encoding="UTF-8" standalone="yes"?>
<Relationships xmlns="http://schemas.openxmlformats.org/package/2006/relationships"><Relationship Id="rId3" Type="http://schemas.openxmlformats.org/officeDocument/2006/relationships/image" Target="../media/image201.png"/><Relationship Id="rId2" Type="http://schemas.openxmlformats.org/officeDocument/2006/relationships/notesSlide" Target="../notesSlides/notesSlide42.xml"/><Relationship Id="rId1" Type="http://schemas.openxmlformats.org/officeDocument/2006/relationships/slideLayout" Target="../slideLayouts/slideLayout7.xml"/><Relationship Id="rId6" Type="http://schemas.openxmlformats.org/officeDocument/2006/relationships/image" Target="../media/image204.png"/><Relationship Id="rId5" Type="http://schemas.openxmlformats.org/officeDocument/2006/relationships/image" Target="../media/image203.png"/><Relationship Id="rId4" Type="http://schemas.openxmlformats.org/officeDocument/2006/relationships/image" Target="../media/image202.png"/></Relationships>
</file>

<file path=ppt/slides/_rels/slide161.xml.rels><?xml version="1.0" encoding="UTF-8" standalone="yes"?>
<Relationships xmlns="http://schemas.openxmlformats.org/package/2006/relationships"><Relationship Id="rId3" Type="http://schemas.openxmlformats.org/officeDocument/2006/relationships/image" Target="../media/image205.png"/><Relationship Id="rId7" Type="http://schemas.openxmlformats.org/officeDocument/2006/relationships/image" Target="../media/image209.png"/><Relationship Id="rId2" Type="http://schemas.openxmlformats.org/officeDocument/2006/relationships/notesSlide" Target="../notesSlides/notesSlide43.xml"/><Relationship Id="rId1" Type="http://schemas.openxmlformats.org/officeDocument/2006/relationships/slideLayout" Target="../slideLayouts/slideLayout7.xml"/><Relationship Id="rId6" Type="http://schemas.openxmlformats.org/officeDocument/2006/relationships/image" Target="../media/image208.png"/><Relationship Id="rId5" Type="http://schemas.openxmlformats.org/officeDocument/2006/relationships/image" Target="../media/image207.png"/><Relationship Id="rId4" Type="http://schemas.openxmlformats.org/officeDocument/2006/relationships/image" Target="../media/image206.png"/></Relationships>
</file>

<file path=ppt/slides/_rels/slide162.xml.rels><?xml version="1.0" encoding="UTF-8" standalone="yes"?>
<Relationships xmlns="http://schemas.openxmlformats.org/package/2006/relationships"><Relationship Id="rId3" Type="http://schemas.openxmlformats.org/officeDocument/2006/relationships/image" Target="../media/image210.png"/><Relationship Id="rId2" Type="http://schemas.openxmlformats.org/officeDocument/2006/relationships/notesSlide" Target="../notesSlides/notesSlide44.xml"/><Relationship Id="rId1" Type="http://schemas.openxmlformats.org/officeDocument/2006/relationships/slideLayout" Target="../slideLayouts/slideLayout7.xml"/><Relationship Id="rId6" Type="http://schemas.openxmlformats.org/officeDocument/2006/relationships/image" Target="../media/image213.png"/><Relationship Id="rId5" Type="http://schemas.openxmlformats.org/officeDocument/2006/relationships/image" Target="../media/image212.jpeg"/><Relationship Id="rId4" Type="http://schemas.openxmlformats.org/officeDocument/2006/relationships/image" Target="../media/image211.png"/></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3" Type="http://schemas.openxmlformats.org/officeDocument/2006/relationships/image" Target="../media/image214.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8.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8.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2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8.xml"/><Relationship Id="rId4" Type="http://schemas.openxmlformats.org/officeDocument/2006/relationships/image" Target="../media/image64.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7.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s://www.opensis.fr/34" TargetMode="Externa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70.jp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71.jp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72.jp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hyperlink" Target="https://demo.lizmap.com/" TargetMode="External"/><Relationship Id="rId2" Type="http://schemas.openxmlformats.org/officeDocument/2006/relationships/hyperlink" Target="https://madinati-martinique.fr/" TargetMode="Externa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4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7.xml"/><Relationship Id="rId4" Type="http://schemas.openxmlformats.org/officeDocument/2006/relationships/image" Target="../media/image76.png"/></Relationships>
</file>

<file path=ppt/slides/_rels/slide41.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jpg"/><Relationship Id="rId1" Type="http://schemas.openxmlformats.org/officeDocument/2006/relationships/slideLayout" Target="../slideLayouts/slideLayout7.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jpg"/></Relationships>
</file>

<file path=ppt/slides/_rels/slide43.xml.rels><?xml version="1.0" encoding="UTF-8" standalone="yes"?>
<Relationships xmlns="http://schemas.openxmlformats.org/package/2006/relationships"><Relationship Id="rId2" Type="http://schemas.openxmlformats.org/officeDocument/2006/relationships/hyperlink" Target="mailto:sig@sdis34.fr" TargetMode="Externa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jpe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jpeg"/><Relationship Id="rId2" Type="http://schemas.openxmlformats.org/officeDocument/2006/relationships/image" Target="../media/image13.jpe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jpeg"/><Relationship Id="rId9" Type="http://schemas.openxmlformats.org/officeDocument/2006/relationships/image" Target="../media/image20.png"/></Relationships>
</file>

<file path=ppt/slides/_rels/slide50.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100.gif"/><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102.gif"/><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78.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17.xml"/><Relationship Id="rId1" Type="http://schemas.openxmlformats.org/officeDocument/2006/relationships/slideLayout" Target="../slideLayouts/slideLayout8.xml"/><Relationship Id="rId5" Type="http://schemas.openxmlformats.org/officeDocument/2006/relationships/image" Target="../media/image107.png"/><Relationship Id="rId4" Type="http://schemas.openxmlformats.org/officeDocument/2006/relationships/image" Target="../media/image106.png"/></Relationships>
</file>

<file path=ppt/slides/_rels/slide79.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image" Target="../media/image109.png"/><Relationship Id="rId5" Type="http://schemas.openxmlformats.org/officeDocument/2006/relationships/image" Target="../media/image690.png"/><Relationship Id="rId4" Type="http://schemas.openxmlformats.org/officeDocument/2006/relationships/customXml" Target="../ink/ink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customXml" Target="../ink/ink2.xml"/><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image" Target="../media/image111.jpeg"/><Relationship Id="rId5" Type="http://schemas.openxmlformats.org/officeDocument/2006/relationships/image" Target="../media/image110.png"/><Relationship Id="rId4" Type="http://schemas.openxmlformats.org/officeDocument/2006/relationships/image" Target="../media/image690.png"/></Relationships>
</file>

<file path=ppt/slides/_rels/slide81.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83.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84.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23.xml"/><Relationship Id="rId1" Type="http://schemas.openxmlformats.org/officeDocument/2006/relationships/slideLayout" Target="../slideLayouts/slideLayout8.xml"/><Relationship Id="rId4" Type="http://schemas.openxmlformats.org/officeDocument/2006/relationships/image" Target="../media/image113.png"/></Relationships>
</file>

<file path=ppt/slides/_rels/slide85.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8.xml"/></Relationships>
</file>

<file path=ppt/slides/_rels/slide86.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8.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88.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89.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8.xml"/><Relationship Id="rId4" Type="http://schemas.openxmlformats.org/officeDocument/2006/relationships/image" Target="../media/image120.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92.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93.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29.xml"/><Relationship Id="rId1" Type="http://schemas.openxmlformats.org/officeDocument/2006/relationships/slideLayout" Target="../slideLayouts/slideLayout8.xml"/><Relationship Id="rId4" Type="http://schemas.openxmlformats.org/officeDocument/2006/relationships/hyperlink" Target="mailto:geomatique@valabre.com" TargetMode="Externa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3.png"/><Relationship Id="rId1" Type="http://schemas.openxmlformats.org/officeDocument/2006/relationships/slideLayout" Target="../slideLayouts/slideLayout7.xml"/><Relationship Id="rId4" Type="http://schemas.openxmlformats.org/officeDocument/2006/relationships/image" Target="../media/image125.jpeg"/></Relationships>
</file>

<file path=ppt/slides/_rels/slide97.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pn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Layout" Target="../slideLayouts/slideLayout7.xml"/><Relationship Id="rId4" Type="http://schemas.openxmlformats.org/officeDocument/2006/relationships/image" Target="../media/image130.png"/></Relationships>
</file>

<file path=ppt/slides/_rels/slide99.xml.rels><?xml version="1.0" encoding="UTF-8" standalone="yes"?>
<Relationships xmlns="http://schemas.openxmlformats.org/package/2006/relationships"><Relationship Id="rId3" Type="http://schemas.openxmlformats.org/officeDocument/2006/relationships/hyperlink" Target="mailto:crimson.team@valabre.com" TargetMode="External"/><Relationship Id="rId2" Type="http://schemas.openxmlformats.org/officeDocument/2006/relationships/image" Target="../media/image13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9B65CBD1-D957-A2E3-19A6-FAD485C20371}"/>
              </a:ext>
            </a:extLst>
          </p:cNvPr>
          <p:cNvPicPr>
            <a:picLocks noChangeAspect="1"/>
          </p:cNvPicPr>
          <p:nvPr/>
        </p:nvPicPr>
        <p:blipFill>
          <a:blip r:embed="rId3"/>
          <a:stretch>
            <a:fillRect/>
          </a:stretch>
        </p:blipFill>
        <p:spPr>
          <a:xfrm>
            <a:off x="0" y="1"/>
            <a:ext cx="10012261" cy="6858000"/>
          </a:xfrm>
          <a:prstGeom prst="rect">
            <a:avLst/>
          </a:prstGeom>
        </p:spPr>
      </p:pic>
    </p:spTree>
    <p:extLst>
      <p:ext uri="{BB962C8B-B14F-4D97-AF65-F5344CB8AC3E}">
        <p14:creationId xmlns:p14="http://schemas.microsoft.com/office/powerpoint/2010/main" val="41291852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1E855949-4F55-47B1-46DE-15805B7674C4}"/>
              </a:ext>
            </a:extLst>
          </p:cNvPr>
          <p:cNvSpPr>
            <a:spLocks noGrp="1"/>
          </p:cNvSpPr>
          <p:nvPr>
            <p:ph type="title"/>
          </p:nvPr>
        </p:nvSpPr>
        <p:spPr>
          <a:xfrm>
            <a:off x="-1" y="295276"/>
            <a:ext cx="5962261" cy="628650"/>
          </a:xfrm>
        </p:spPr>
        <p:txBody>
          <a:bodyPr/>
          <a:lstStyle/>
          <a:p>
            <a:r>
              <a:rPr lang="fr-FR" sz="2400"/>
              <a:t>La DECI dans OPEN, contexte</a:t>
            </a:r>
          </a:p>
        </p:txBody>
      </p:sp>
      <p:pic>
        <p:nvPicPr>
          <p:cNvPr id="6" name="Image 5">
            <a:extLst>
              <a:ext uri="{FF2B5EF4-FFF2-40B4-BE49-F238E27FC236}">
                <a16:creationId xmlns:a16="http://schemas.microsoft.com/office/drawing/2014/main" id="{CCEAB880-5351-C083-079F-9B6EDF5CFEB4}"/>
              </a:ext>
            </a:extLst>
          </p:cNvPr>
          <p:cNvPicPr>
            <a:picLocks noChangeAspect="1"/>
          </p:cNvPicPr>
          <p:nvPr/>
        </p:nvPicPr>
        <p:blipFill>
          <a:blip r:embed="rId3"/>
          <a:stretch>
            <a:fillRect/>
          </a:stretch>
        </p:blipFill>
        <p:spPr>
          <a:xfrm>
            <a:off x="1827867" y="2781032"/>
            <a:ext cx="7382091" cy="2460697"/>
          </a:xfrm>
          <a:prstGeom prst="rect">
            <a:avLst/>
          </a:prstGeom>
        </p:spPr>
      </p:pic>
      <p:sp>
        <p:nvSpPr>
          <p:cNvPr id="7" name="Rectangle 6">
            <a:extLst>
              <a:ext uri="{FF2B5EF4-FFF2-40B4-BE49-F238E27FC236}">
                <a16:creationId xmlns:a16="http://schemas.microsoft.com/office/drawing/2014/main" id="{5FD9572D-4B92-F0CD-6B72-08512A4E45AF}"/>
              </a:ext>
            </a:extLst>
          </p:cNvPr>
          <p:cNvSpPr/>
          <p:nvPr/>
        </p:nvSpPr>
        <p:spPr>
          <a:xfrm>
            <a:off x="1479484" y="1298265"/>
            <a:ext cx="7730474" cy="1015663"/>
          </a:xfrm>
          <a:prstGeom prst="rect">
            <a:avLst/>
          </a:prstGeom>
          <a:noFill/>
        </p:spPr>
        <p:txBody>
          <a:bodyPr wrap="square" lIns="91440" tIns="45720" rIns="91440" bIns="45720">
            <a:spAutoFit/>
          </a:bodyPr>
          <a:lstStyle/>
          <a:p>
            <a:pPr marL="342900" indent="-342900">
              <a:buFont typeface="Wingdings" panose="05000000000000000000" pitchFamily="2" charset="2"/>
              <a:buChar char="§"/>
            </a:pPr>
            <a:r>
              <a:rPr lang="fr-FR" sz="2000">
                <a:ln w="0"/>
              </a:rPr>
              <a:t>Pas qu’un simple affichage des points d’eau incendie sur l’OPEN</a:t>
            </a:r>
          </a:p>
          <a:p>
            <a:pPr marL="342900" indent="-342900">
              <a:buFont typeface="Wingdings" panose="05000000000000000000" pitchFamily="2" charset="2"/>
              <a:buChar char="§"/>
            </a:pPr>
            <a:r>
              <a:rPr lang="fr-FR" sz="2000" b="0" cap="none" spc="0">
                <a:ln w="0"/>
                <a:solidFill>
                  <a:schemeClr val="tx1"/>
                </a:solidFill>
              </a:rPr>
              <a:t>Choix pris par certains SDIS d’en gérer le parc, en coproduction avec les SPDECI, directement leurs instances OPEN SIS.</a:t>
            </a:r>
          </a:p>
        </p:txBody>
      </p:sp>
    </p:spTree>
    <p:extLst>
      <p:ext uri="{BB962C8B-B14F-4D97-AF65-F5344CB8AC3E}">
        <p14:creationId xmlns:p14="http://schemas.microsoft.com/office/powerpoint/2010/main" val="324377318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A26F8BFB-42D5-6736-B89C-861BFBD9388A}"/>
              </a:ext>
            </a:extLst>
          </p:cNvPr>
          <p:cNvSpPr>
            <a:spLocks noGrp="1"/>
          </p:cNvSpPr>
          <p:nvPr>
            <p:ph type="ctrTitle"/>
          </p:nvPr>
        </p:nvSpPr>
        <p:spPr>
          <a:xfrm>
            <a:off x="0" y="2746662"/>
            <a:ext cx="9906000" cy="944498"/>
          </a:xfrm>
          <a:effectLst>
            <a:outerShdw blurRad="50800" dist="38100" dir="2700000" algn="tl" rotWithShape="0">
              <a:prstClr val="black">
                <a:alpha val="40000"/>
              </a:prstClr>
            </a:outerShdw>
          </a:effectLst>
        </p:spPr>
        <p:txBody>
          <a:bodyPr lIns="91440" tIns="45720" rIns="91440" bIns="45720" anchor="b"/>
          <a:lstStyle/>
          <a:p>
            <a:r>
              <a:rPr lang="fr-FR" sz="4500" b="1" i="0">
                <a:effectLst/>
                <a:latin typeface="Poppins"/>
                <a:cs typeface="Poppins"/>
              </a:rPr>
              <a:t>Merci de votre attention</a:t>
            </a:r>
            <a:endParaRPr lang="fr-FR" sz="4500">
              <a:latin typeface="Poppins"/>
              <a:cs typeface="Poppins"/>
            </a:endParaRPr>
          </a:p>
        </p:txBody>
      </p:sp>
    </p:spTree>
    <p:extLst>
      <p:ext uri="{BB962C8B-B14F-4D97-AF65-F5344CB8AC3E}">
        <p14:creationId xmlns:p14="http://schemas.microsoft.com/office/powerpoint/2010/main" val="357313233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D391DA1A-E2CA-B644-0749-F9E8E332660D}"/>
              </a:ext>
            </a:extLst>
          </p:cNvPr>
          <p:cNvPicPr>
            <a:picLocks noChangeAspect="1"/>
          </p:cNvPicPr>
          <p:nvPr/>
        </p:nvPicPr>
        <p:blipFill>
          <a:blip r:embed="rId3"/>
          <a:stretch>
            <a:fillRect/>
          </a:stretch>
        </p:blipFill>
        <p:spPr>
          <a:xfrm>
            <a:off x="0" y="0"/>
            <a:ext cx="9906000" cy="6858000"/>
          </a:xfrm>
          <a:prstGeom prst="rect">
            <a:avLst/>
          </a:prstGeom>
        </p:spPr>
      </p:pic>
    </p:spTree>
    <p:extLst>
      <p:ext uri="{BB962C8B-B14F-4D97-AF65-F5344CB8AC3E}">
        <p14:creationId xmlns:p14="http://schemas.microsoft.com/office/powerpoint/2010/main" val="99740416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268435A3-D751-9B71-7B51-D5D3E399485E}"/>
              </a:ext>
            </a:extLst>
          </p:cNvPr>
          <p:cNvPicPr>
            <a:picLocks noChangeAspect="1"/>
          </p:cNvPicPr>
          <p:nvPr/>
        </p:nvPicPr>
        <p:blipFill>
          <a:blip r:embed="rId3"/>
          <a:stretch>
            <a:fillRect/>
          </a:stretch>
        </p:blipFill>
        <p:spPr>
          <a:xfrm>
            <a:off x="0" y="0"/>
            <a:ext cx="9901853" cy="6858000"/>
          </a:xfrm>
          <a:prstGeom prst="rect">
            <a:avLst/>
          </a:prstGeom>
        </p:spPr>
      </p:pic>
    </p:spTree>
    <p:extLst>
      <p:ext uri="{BB962C8B-B14F-4D97-AF65-F5344CB8AC3E}">
        <p14:creationId xmlns:p14="http://schemas.microsoft.com/office/powerpoint/2010/main" val="387840810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2824DC-C7F1-71B9-2304-041DB73FE57B}"/>
              </a:ext>
            </a:extLst>
          </p:cNvPr>
          <p:cNvSpPr>
            <a:spLocks noGrp="1"/>
          </p:cNvSpPr>
          <p:nvPr>
            <p:ph type="ctrTitle"/>
          </p:nvPr>
        </p:nvSpPr>
        <p:spPr/>
        <p:txBody>
          <a:bodyPr/>
          <a:lstStyle/>
          <a:p>
            <a:r>
              <a:rPr lang="fr-FR"/>
              <a:t>Journée </a:t>
            </a:r>
            <a:r>
              <a:rPr lang="fr-FR" err="1"/>
              <a:t>OpenSIS</a:t>
            </a:r>
            <a:r>
              <a:rPr lang="fr-FR"/>
              <a:t> 2024</a:t>
            </a:r>
          </a:p>
        </p:txBody>
      </p:sp>
      <p:sp>
        <p:nvSpPr>
          <p:cNvPr id="5" name="Sous-titre 4">
            <a:extLst>
              <a:ext uri="{FF2B5EF4-FFF2-40B4-BE49-F238E27FC236}">
                <a16:creationId xmlns:a16="http://schemas.microsoft.com/office/drawing/2014/main" id="{A411F4CE-3179-6438-85B0-03BE3E2EC75F}"/>
              </a:ext>
            </a:extLst>
          </p:cNvPr>
          <p:cNvSpPr>
            <a:spLocks noGrp="1"/>
          </p:cNvSpPr>
          <p:nvPr>
            <p:ph type="subTitle" idx="1"/>
          </p:nvPr>
        </p:nvSpPr>
        <p:spPr/>
        <p:txBody>
          <a:bodyPr/>
          <a:lstStyle/>
          <a:p>
            <a:r>
              <a:rPr lang="fr-FR"/>
              <a:t>Feux de végétaux : caractérisation de la végétation à partir des données LIDAR HD de l’IGN</a:t>
            </a:r>
          </a:p>
          <a:p>
            <a:r>
              <a:rPr lang="fr-FR" sz="1600"/>
              <a:t>Olivier NEWINGER SDIS du Puy-de-Dôme</a:t>
            </a:r>
          </a:p>
          <a:p>
            <a:endParaRPr lang="fr-FR"/>
          </a:p>
        </p:txBody>
      </p:sp>
      <p:pic>
        <p:nvPicPr>
          <p:cNvPr id="6" name="Imag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56457" y="5257800"/>
            <a:ext cx="1188206" cy="490184"/>
          </a:xfrm>
          <a:prstGeom prst="rect">
            <a:avLst/>
          </a:prstGeom>
        </p:spPr>
      </p:pic>
    </p:spTree>
    <p:extLst>
      <p:ext uri="{BB962C8B-B14F-4D97-AF65-F5344CB8AC3E}">
        <p14:creationId xmlns:p14="http://schemas.microsoft.com/office/powerpoint/2010/main" val="3500921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a:extLst>
              <a:ext uri="{FF2B5EF4-FFF2-40B4-BE49-F238E27FC236}">
                <a16:creationId xmlns:a16="http://schemas.microsoft.com/office/drawing/2014/main" id="{8AC225FA-7E69-8B91-28A1-7ACBEABA6D01}"/>
              </a:ext>
            </a:extLst>
          </p:cNvPr>
          <p:cNvSpPr>
            <a:spLocks noGrp="1"/>
          </p:cNvSpPr>
          <p:nvPr>
            <p:ph type="title"/>
          </p:nvPr>
        </p:nvSpPr>
        <p:spPr>
          <a:xfrm>
            <a:off x="-1" y="295276"/>
            <a:ext cx="6014301" cy="628650"/>
          </a:xfrm>
        </p:spPr>
        <p:txBody>
          <a:bodyPr/>
          <a:lstStyle/>
          <a:p>
            <a:r>
              <a:rPr lang="fr-FR" sz="2400"/>
              <a:t>LIDAR HD et Feux de végétaux</a:t>
            </a:r>
          </a:p>
        </p:txBody>
      </p:sp>
      <p:sp>
        <p:nvSpPr>
          <p:cNvPr id="9" name="Espace réservé du contenu 8">
            <a:extLst>
              <a:ext uri="{FF2B5EF4-FFF2-40B4-BE49-F238E27FC236}">
                <a16:creationId xmlns:a16="http://schemas.microsoft.com/office/drawing/2014/main" id="{BD45F429-7091-03D1-F042-94A59E2F4282}"/>
              </a:ext>
            </a:extLst>
          </p:cNvPr>
          <p:cNvSpPr>
            <a:spLocks noGrp="1"/>
          </p:cNvSpPr>
          <p:nvPr>
            <p:ph idx="1"/>
          </p:nvPr>
        </p:nvSpPr>
        <p:spPr>
          <a:xfrm>
            <a:off x="3007149" y="2370366"/>
            <a:ext cx="8095060" cy="5105399"/>
          </a:xfrm>
        </p:spPr>
        <p:txBody>
          <a:bodyPr/>
          <a:lstStyle/>
          <a:p>
            <a:pPr marL="342900" lvl="0" indent="-342900" algn="just">
              <a:buFont typeface="Wingdings" panose="05000000000000000000" pitchFamily="2" charset="2"/>
              <a:buChar char="ü"/>
            </a:pPr>
            <a:r>
              <a:rPr lang="fr-FR" sz="2400" b="1"/>
              <a:t>Contexte et genèse du projet</a:t>
            </a:r>
          </a:p>
          <a:p>
            <a:pPr marL="342900" lvl="0" indent="-342900" algn="just">
              <a:buFont typeface="Wingdings" panose="05000000000000000000" pitchFamily="2" charset="2"/>
              <a:buChar char="ü"/>
            </a:pPr>
            <a:r>
              <a:rPr lang="fr-FR" sz="2400" b="1"/>
              <a:t>Actuellement, quelles données ?</a:t>
            </a:r>
          </a:p>
          <a:p>
            <a:pPr marL="342900" lvl="0" indent="-342900" algn="just">
              <a:buFont typeface="Wingdings" panose="05000000000000000000" pitchFamily="2" charset="2"/>
              <a:buChar char="ü"/>
            </a:pPr>
            <a:r>
              <a:rPr lang="fr-FR" sz="2400" b="1"/>
              <a:t>L’apport du LIDAR HD</a:t>
            </a:r>
          </a:p>
          <a:p>
            <a:pPr marL="342900" lvl="0" indent="-342900" algn="just">
              <a:buFont typeface="Wingdings" panose="05000000000000000000" pitchFamily="2" charset="2"/>
              <a:buChar char="ü"/>
            </a:pPr>
            <a:r>
              <a:rPr lang="fr-FR" sz="2400" b="1"/>
              <a:t>Quelle démarche de traitement ?</a:t>
            </a:r>
          </a:p>
          <a:p>
            <a:pPr marL="342900" lvl="0" indent="-342900" algn="just">
              <a:buFont typeface="Wingdings" panose="05000000000000000000" pitchFamily="2" charset="2"/>
              <a:buChar char="ü"/>
            </a:pPr>
            <a:r>
              <a:rPr lang="fr-FR" sz="2400" b="1"/>
              <a:t>Résultats et cartes opérationnelles</a:t>
            </a:r>
          </a:p>
          <a:p>
            <a:pPr marL="342900" lvl="0" indent="-342900" algn="just">
              <a:buFont typeface="Wingdings" panose="05000000000000000000" pitchFamily="2" charset="2"/>
              <a:buChar char="ü"/>
            </a:pPr>
            <a:r>
              <a:rPr lang="fr-FR" sz="2400" b="1"/>
              <a:t>Perspectives</a:t>
            </a:r>
          </a:p>
        </p:txBody>
      </p:sp>
    </p:spTree>
    <p:extLst>
      <p:ext uri="{BB962C8B-B14F-4D97-AF65-F5344CB8AC3E}">
        <p14:creationId xmlns:p14="http://schemas.microsoft.com/office/powerpoint/2010/main" val="135345935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54F6C26E-0CC6-0074-9EAB-F5CC1D117C2E}"/>
              </a:ext>
            </a:extLst>
          </p:cNvPr>
          <p:cNvSpPr>
            <a:spLocks noGrp="1"/>
          </p:cNvSpPr>
          <p:nvPr>
            <p:ph type="title"/>
          </p:nvPr>
        </p:nvSpPr>
        <p:spPr/>
        <p:txBody>
          <a:bodyPr/>
          <a:lstStyle/>
          <a:p>
            <a:r>
              <a:rPr lang="fr-FR"/>
              <a:t>Contexte</a:t>
            </a:r>
          </a:p>
        </p:txBody>
      </p:sp>
      <p:sp>
        <p:nvSpPr>
          <p:cNvPr id="5" name="Espace réservé du contenu 4">
            <a:extLst>
              <a:ext uri="{FF2B5EF4-FFF2-40B4-BE49-F238E27FC236}">
                <a16:creationId xmlns:a16="http://schemas.microsoft.com/office/drawing/2014/main" id="{08022DF6-01E6-4A42-7426-07AA131AE1B5}"/>
              </a:ext>
            </a:extLst>
          </p:cNvPr>
          <p:cNvSpPr>
            <a:spLocks noGrp="1"/>
          </p:cNvSpPr>
          <p:nvPr>
            <p:ph idx="1"/>
          </p:nvPr>
        </p:nvSpPr>
        <p:spPr>
          <a:xfrm>
            <a:off x="1053737" y="522514"/>
            <a:ext cx="8674266" cy="5821137"/>
          </a:xfrm>
        </p:spPr>
        <p:txBody>
          <a:bodyPr/>
          <a:lstStyle/>
          <a:p>
            <a:pPr marL="342900" lvl="0" indent="-342900" algn="just">
              <a:buFont typeface="Wingdings" panose="05000000000000000000" pitchFamily="2" charset="2"/>
              <a:buChar char="ü"/>
            </a:pPr>
            <a:endParaRPr lang="fr-FR" sz="2000" b="1"/>
          </a:p>
          <a:p>
            <a:pPr marL="342900" lvl="0" indent="-342900" algn="just">
              <a:buFont typeface="Wingdings" panose="05000000000000000000" pitchFamily="2" charset="2"/>
              <a:buChar char="ü"/>
            </a:pPr>
            <a:endParaRPr lang="fr-FR" sz="2000" b="1"/>
          </a:p>
          <a:p>
            <a:pPr marL="0" lvl="0" indent="0" algn="just">
              <a:buNone/>
            </a:pPr>
            <a:r>
              <a:rPr lang="fr-FR" sz="1800" b="1">
                <a:sym typeface="Wingdings" panose="05000000000000000000" pitchFamily="2" charset="2"/>
              </a:rPr>
              <a:t> Mise en évidence du rôle prépondérant de la typologie de la végétation devant la nature (espèce d’arbres), l’altitude, l’exposition… dans l’identification de l’aléa</a:t>
            </a:r>
            <a:endParaRPr lang="fr-FR" sz="1800" b="1"/>
          </a:p>
          <a:p>
            <a:pPr marL="0" lvl="0" indent="0" algn="just">
              <a:buNone/>
            </a:pPr>
            <a:r>
              <a:rPr lang="fr-FR" sz="1800" b="1">
                <a:sym typeface="Wingdings" panose="05000000000000000000" pitchFamily="2" charset="2"/>
              </a:rPr>
              <a:t> Ce qui brûle, ce n’est pas la forêt, mais les zones de transition : prairies en déprise agricole, zones délaissées par l’agriculture, landes, zones naturelles... </a:t>
            </a:r>
            <a:endParaRPr lang="fr-FR" sz="1800" b="1"/>
          </a:p>
          <a:p>
            <a:endParaRPr lang="fr-FR"/>
          </a:p>
        </p:txBody>
      </p:sp>
      <p:pic>
        <p:nvPicPr>
          <p:cNvPr id="6" name="Image 5"/>
          <p:cNvPicPr>
            <a:picLocks noChangeAspect="1"/>
          </p:cNvPicPr>
          <p:nvPr/>
        </p:nvPicPr>
        <p:blipFill rotWithShape="1">
          <a:blip r:embed="rId2"/>
          <a:srcRect l="6974" t="4433" r="3924" b="2470"/>
          <a:stretch/>
        </p:blipFill>
        <p:spPr>
          <a:xfrm>
            <a:off x="5397108" y="3727268"/>
            <a:ext cx="4170226" cy="3019819"/>
          </a:xfrm>
          <a:prstGeom prst="rect">
            <a:avLst/>
          </a:prstGeom>
        </p:spPr>
      </p:pic>
      <p:sp>
        <p:nvSpPr>
          <p:cNvPr id="7" name="Sous-titre 2"/>
          <p:cNvSpPr txBox="1">
            <a:spLocks/>
          </p:cNvSpPr>
          <p:nvPr/>
        </p:nvSpPr>
        <p:spPr>
          <a:xfrm>
            <a:off x="1403363" y="2942594"/>
            <a:ext cx="4410163" cy="1986457"/>
          </a:xfrm>
          <a:prstGeom prst="rect">
            <a:avLst/>
          </a:prstGeom>
          <a:noFill/>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285750" indent="-285750" algn="just">
              <a:buFont typeface="Wingdings" panose="05000000000000000000" pitchFamily="2" charset="2"/>
              <a:buChar char="Ø"/>
            </a:pPr>
            <a:r>
              <a:rPr lang="fr-FR" sz="1800" b="1">
                <a:solidFill>
                  <a:schemeClr val="tx1">
                    <a:lumMod val="85000"/>
                    <a:lumOff val="15000"/>
                  </a:schemeClr>
                </a:solidFill>
              </a:rPr>
              <a:t>Nécessité de disposer d’une description géométrique de la végétation (continuité de la végétation basse)</a:t>
            </a:r>
          </a:p>
          <a:p>
            <a:pPr marL="285750" lvl="0" indent="-285750" algn="just">
              <a:buFont typeface="Wingdings" panose="05000000000000000000" pitchFamily="2" charset="2"/>
              <a:buChar char="Ø"/>
            </a:pPr>
            <a:r>
              <a:rPr lang="fr-FR" sz="1800" b="1">
                <a:solidFill>
                  <a:schemeClr val="tx1">
                    <a:lumMod val="85000"/>
                    <a:lumOff val="15000"/>
                  </a:schemeClr>
                </a:solidFill>
              </a:rPr>
              <a:t>Souhait de disposer de données même là où les enjeux économiques sont inexistants</a:t>
            </a:r>
          </a:p>
        </p:txBody>
      </p:sp>
      <p:sp>
        <p:nvSpPr>
          <p:cNvPr id="8" name="Rectangle à coins arrondis 7"/>
          <p:cNvSpPr/>
          <p:nvPr/>
        </p:nvSpPr>
        <p:spPr>
          <a:xfrm>
            <a:off x="2211300" y="5369521"/>
            <a:ext cx="3025139" cy="117584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sz="1200" b="1">
                <a:solidFill>
                  <a:schemeClr val="tx1"/>
                </a:solidFill>
              </a:rPr>
              <a:t>           Constat propre à la « zone</a:t>
            </a:r>
          </a:p>
          <a:p>
            <a:pPr algn="r"/>
            <a:r>
              <a:rPr lang="fr-FR" sz="1200" b="1">
                <a:solidFill>
                  <a:schemeClr val="tx1"/>
                </a:solidFill>
              </a:rPr>
              <a:t>                périphérique », à ne pas</a:t>
            </a:r>
          </a:p>
          <a:p>
            <a:pPr algn="r"/>
            <a:r>
              <a:rPr lang="fr-FR" sz="1200" b="1">
                <a:solidFill>
                  <a:schemeClr val="tx1"/>
                </a:solidFill>
              </a:rPr>
              <a:t>                        extrapoler à la France entière, et notamment le sud de la France !</a:t>
            </a:r>
            <a:endParaRPr lang="fr-FR" sz="1200">
              <a:solidFill>
                <a:schemeClr val="tx1"/>
              </a:solidFill>
            </a:endParaRPr>
          </a:p>
        </p:txBody>
      </p:sp>
      <p:pic>
        <p:nvPicPr>
          <p:cNvPr id="9" name="Image 8"/>
          <p:cNvPicPr>
            <a:picLocks noChangeAspect="1"/>
          </p:cNvPicPr>
          <p:nvPr/>
        </p:nvPicPr>
        <p:blipFill>
          <a:blip r:embed="rId3"/>
          <a:stretch>
            <a:fillRect/>
          </a:stretch>
        </p:blipFill>
        <p:spPr>
          <a:xfrm>
            <a:off x="2585909" y="5485239"/>
            <a:ext cx="639514" cy="639514"/>
          </a:xfrm>
          <a:prstGeom prst="rect">
            <a:avLst/>
          </a:prstGeom>
        </p:spPr>
      </p:pic>
    </p:spTree>
    <p:extLst>
      <p:ext uri="{BB962C8B-B14F-4D97-AF65-F5344CB8AC3E}">
        <p14:creationId xmlns:p14="http://schemas.microsoft.com/office/powerpoint/2010/main" val="45006706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54F6C26E-0CC6-0074-9EAB-F5CC1D117C2E}"/>
              </a:ext>
            </a:extLst>
          </p:cNvPr>
          <p:cNvSpPr>
            <a:spLocks noGrp="1"/>
          </p:cNvSpPr>
          <p:nvPr>
            <p:ph type="title"/>
          </p:nvPr>
        </p:nvSpPr>
        <p:spPr/>
        <p:txBody>
          <a:bodyPr/>
          <a:lstStyle/>
          <a:p>
            <a:r>
              <a:rPr lang="fr-FR"/>
              <a:t>Cartographie de l’aléa actuelle</a:t>
            </a:r>
          </a:p>
        </p:txBody>
      </p:sp>
      <p:sp>
        <p:nvSpPr>
          <p:cNvPr id="5" name="Espace réservé du contenu 4">
            <a:extLst>
              <a:ext uri="{FF2B5EF4-FFF2-40B4-BE49-F238E27FC236}">
                <a16:creationId xmlns:a16="http://schemas.microsoft.com/office/drawing/2014/main" id="{08022DF6-01E6-4A42-7426-07AA131AE1B5}"/>
              </a:ext>
            </a:extLst>
          </p:cNvPr>
          <p:cNvSpPr>
            <a:spLocks noGrp="1"/>
          </p:cNvSpPr>
          <p:nvPr>
            <p:ph idx="1"/>
          </p:nvPr>
        </p:nvSpPr>
        <p:spPr/>
        <p:txBody>
          <a:bodyPr/>
          <a:lstStyle/>
          <a:p>
            <a:pPr marL="342900" lvl="0" indent="-342900" algn="just">
              <a:buFont typeface="Wingdings" panose="05000000000000000000" pitchFamily="2" charset="2"/>
              <a:buChar char="ü"/>
            </a:pPr>
            <a:endParaRPr lang="fr-FR" sz="2000" b="1"/>
          </a:p>
          <a:p>
            <a:pPr marL="342900" lvl="0" indent="-342900" algn="just">
              <a:buFont typeface="Wingdings" panose="05000000000000000000" pitchFamily="2" charset="2"/>
              <a:buChar char="ü"/>
            </a:pPr>
            <a:endParaRPr lang="fr-FR" sz="2000" b="1"/>
          </a:p>
          <a:p>
            <a:endParaRPr lang="fr-FR"/>
          </a:p>
        </p:txBody>
      </p:sp>
      <p:sp>
        <p:nvSpPr>
          <p:cNvPr id="6" name="Sous-titre 2"/>
          <p:cNvSpPr txBox="1">
            <a:spLocks/>
          </p:cNvSpPr>
          <p:nvPr/>
        </p:nvSpPr>
        <p:spPr>
          <a:xfrm>
            <a:off x="1215706" y="1261934"/>
            <a:ext cx="6911162" cy="1024720"/>
          </a:xfrm>
          <a:prstGeom prst="rect">
            <a:avLst/>
          </a:prstGeom>
          <a:solidFill>
            <a:schemeClr val="bg1">
              <a:alpha val="37000"/>
            </a:schemeClr>
          </a:solidFill>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lvl="0" algn="just"/>
            <a:r>
              <a:rPr lang="fr-FR" sz="1800" b="1">
                <a:solidFill>
                  <a:schemeClr val="tx1"/>
                </a:solidFill>
                <a:latin typeface="Montserrat ExtraBold" pitchFamily="2" charset="0"/>
              </a:rPr>
              <a:t>Une cartographie de l’aléa :</a:t>
            </a:r>
          </a:p>
          <a:p>
            <a:pPr lvl="0" algn="just"/>
            <a:r>
              <a:rPr lang="fr-FR" sz="1800" b="1">
                <a:solidFill>
                  <a:schemeClr val="tx1"/>
                </a:solidFill>
                <a:latin typeface="Montserrat ExtraBold" pitchFamily="2" charset="0"/>
                <a:sym typeface="Wingdings" panose="05000000000000000000" pitchFamily="2" charset="2"/>
              </a:rPr>
              <a:t> Basée sur la BD Forêt V2 et Corine Land </a:t>
            </a:r>
            <a:r>
              <a:rPr lang="fr-FR" sz="1800" b="1" err="1">
                <a:solidFill>
                  <a:schemeClr val="tx1"/>
                </a:solidFill>
                <a:latin typeface="Montserrat ExtraBold" pitchFamily="2" charset="0"/>
                <a:sym typeface="Wingdings" panose="05000000000000000000" pitchFamily="2" charset="2"/>
              </a:rPr>
              <a:t>Cover</a:t>
            </a:r>
            <a:endParaRPr lang="fr-FR" sz="1800" b="1">
              <a:solidFill>
                <a:schemeClr val="tx1"/>
              </a:solidFill>
              <a:latin typeface="Montserrat ExtraBold" pitchFamily="2" charset="0"/>
            </a:endParaRPr>
          </a:p>
          <a:p>
            <a:pPr lvl="0" algn="just"/>
            <a:r>
              <a:rPr lang="fr-FR" sz="1800" b="1">
                <a:solidFill>
                  <a:schemeClr val="tx1"/>
                </a:solidFill>
                <a:latin typeface="Montserrat ExtraBold" pitchFamily="2" charset="0"/>
                <a:sym typeface="Wingdings" panose="05000000000000000000" pitchFamily="2" charset="2"/>
              </a:rPr>
              <a:t> Couplé à un classement « inflammabilité / combustibilité » </a:t>
            </a:r>
            <a:endParaRPr lang="fr-FR" sz="1800" b="1">
              <a:solidFill>
                <a:schemeClr val="tx1"/>
              </a:solidFill>
              <a:latin typeface="Montserrat ExtraBold" pitchFamily="2" charset="0"/>
            </a:endParaRPr>
          </a:p>
        </p:txBody>
      </p:sp>
      <p:sp>
        <p:nvSpPr>
          <p:cNvPr id="7" name="Sous-titre 2"/>
          <p:cNvSpPr txBox="1">
            <a:spLocks/>
          </p:cNvSpPr>
          <p:nvPr/>
        </p:nvSpPr>
        <p:spPr>
          <a:xfrm>
            <a:off x="1690627" y="2881471"/>
            <a:ext cx="2878356" cy="3425757"/>
          </a:xfrm>
          <a:prstGeom prst="rect">
            <a:avLst/>
          </a:prstGeom>
          <a:noFill/>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285750" indent="-285750" algn="just">
              <a:buFont typeface="Wingdings" panose="05000000000000000000" pitchFamily="2" charset="2"/>
              <a:buChar char="Ø"/>
            </a:pPr>
            <a:r>
              <a:rPr lang="fr-FR" sz="1600" b="1">
                <a:solidFill>
                  <a:schemeClr val="tx1">
                    <a:lumMod val="85000"/>
                    <a:lumOff val="15000"/>
                  </a:schemeClr>
                </a:solidFill>
              </a:rPr>
              <a:t>Volonté de disposer des éléments sur la continuité de la végétation basse</a:t>
            </a:r>
          </a:p>
          <a:p>
            <a:pPr algn="just"/>
            <a:endParaRPr lang="fr-FR" sz="1600" b="1">
              <a:solidFill>
                <a:schemeClr val="tx1">
                  <a:lumMod val="85000"/>
                  <a:lumOff val="15000"/>
                </a:schemeClr>
              </a:solidFill>
            </a:endParaRPr>
          </a:p>
          <a:p>
            <a:pPr marL="285750" lvl="0" indent="-285750" algn="just">
              <a:buFont typeface="Wingdings" panose="05000000000000000000" pitchFamily="2" charset="2"/>
              <a:buChar char="Ø"/>
            </a:pPr>
            <a:r>
              <a:rPr lang="fr-FR" sz="1600" b="1">
                <a:solidFill>
                  <a:schemeClr val="tx1">
                    <a:lumMod val="85000"/>
                    <a:lumOff val="15000"/>
                  </a:schemeClr>
                </a:solidFill>
              </a:rPr>
              <a:t>Volonté de disposer d’une échelle plus fine (&gt;5 000 m</a:t>
            </a:r>
            <a:r>
              <a:rPr lang="fr-FR" sz="1600" b="1" baseline="30000">
                <a:solidFill>
                  <a:schemeClr val="tx1">
                    <a:lumMod val="85000"/>
                    <a:lumOff val="15000"/>
                  </a:schemeClr>
                </a:solidFill>
              </a:rPr>
              <a:t>2</a:t>
            </a:r>
            <a:r>
              <a:rPr lang="fr-FR" sz="1600" b="1">
                <a:solidFill>
                  <a:schemeClr val="tx1">
                    <a:lumMod val="85000"/>
                    <a:lumOff val="15000"/>
                  </a:schemeClr>
                </a:solidFill>
              </a:rPr>
              <a:t> pour la BD Forêt)</a:t>
            </a:r>
          </a:p>
        </p:txBody>
      </p:sp>
      <p:pic>
        <p:nvPicPr>
          <p:cNvPr id="8" name="Image 7"/>
          <p:cNvPicPr>
            <a:picLocks noChangeAspect="1"/>
          </p:cNvPicPr>
          <p:nvPr/>
        </p:nvPicPr>
        <p:blipFill>
          <a:blip r:embed="rId2"/>
          <a:stretch>
            <a:fillRect/>
          </a:stretch>
        </p:blipFill>
        <p:spPr>
          <a:xfrm>
            <a:off x="4871854" y="3221616"/>
            <a:ext cx="4655582" cy="3381375"/>
          </a:xfrm>
          <a:prstGeom prst="rect">
            <a:avLst/>
          </a:prstGeom>
        </p:spPr>
      </p:pic>
      <p:sp>
        <p:nvSpPr>
          <p:cNvPr id="9" name="ZoneTexte 8"/>
          <p:cNvSpPr txBox="1"/>
          <p:nvPr/>
        </p:nvSpPr>
        <p:spPr>
          <a:xfrm>
            <a:off x="3527865" y="5751205"/>
            <a:ext cx="1143422" cy="769441"/>
          </a:xfrm>
          <a:prstGeom prst="rect">
            <a:avLst/>
          </a:prstGeom>
          <a:noFill/>
        </p:spPr>
        <p:txBody>
          <a:bodyPr wrap="square" rtlCol="0">
            <a:spAutoFit/>
          </a:bodyPr>
          <a:lstStyle/>
          <a:p>
            <a:r>
              <a:rPr lang="fr-FR" sz="1100" u="sng"/>
              <a:t>Aléa FEN :</a:t>
            </a:r>
          </a:p>
          <a:p>
            <a:r>
              <a:rPr lang="fr-FR" sz="1100"/>
              <a:t>Vert : faible</a:t>
            </a:r>
          </a:p>
          <a:p>
            <a:r>
              <a:rPr lang="fr-FR" sz="1100"/>
              <a:t>Orange : moyen</a:t>
            </a:r>
          </a:p>
          <a:p>
            <a:r>
              <a:rPr lang="fr-FR" sz="1100"/>
              <a:t>Rouge : fort</a:t>
            </a:r>
          </a:p>
        </p:txBody>
      </p:sp>
    </p:spTree>
    <p:extLst>
      <p:ext uri="{BB962C8B-B14F-4D97-AF65-F5344CB8AC3E}">
        <p14:creationId xmlns:p14="http://schemas.microsoft.com/office/powerpoint/2010/main" val="315270950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54F6C26E-0CC6-0074-9EAB-F5CC1D117C2E}"/>
              </a:ext>
            </a:extLst>
          </p:cNvPr>
          <p:cNvSpPr>
            <a:spLocks noGrp="1"/>
          </p:cNvSpPr>
          <p:nvPr>
            <p:ph type="title"/>
          </p:nvPr>
        </p:nvSpPr>
        <p:spPr/>
        <p:txBody>
          <a:bodyPr/>
          <a:lstStyle/>
          <a:p>
            <a:r>
              <a:rPr lang="fr-FR"/>
              <a:t>La technologie LIDAR</a:t>
            </a:r>
          </a:p>
        </p:txBody>
      </p:sp>
      <p:sp>
        <p:nvSpPr>
          <p:cNvPr id="5" name="Espace réservé du contenu 4">
            <a:extLst>
              <a:ext uri="{FF2B5EF4-FFF2-40B4-BE49-F238E27FC236}">
                <a16:creationId xmlns:a16="http://schemas.microsoft.com/office/drawing/2014/main" id="{08022DF6-01E6-4A42-7426-07AA131AE1B5}"/>
              </a:ext>
            </a:extLst>
          </p:cNvPr>
          <p:cNvSpPr>
            <a:spLocks noGrp="1"/>
          </p:cNvSpPr>
          <p:nvPr>
            <p:ph idx="1"/>
          </p:nvPr>
        </p:nvSpPr>
        <p:spPr/>
        <p:txBody>
          <a:bodyPr/>
          <a:lstStyle/>
          <a:p>
            <a:pPr marL="342900" lvl="0" indent="-342900" algn="just">
              <a:buFont typeface="Wingdings" panose="05000000000000000000" pitchFamily="2" charset="2"/>
              <a:buChar char="ü"/>
            </a:pPr>
            <a:endParaRPr lang="fr-FR" sz="2000" b="1"/>
          </a:p>
          <a:p>
            <a:pPr marL="342900" lvl="0" indent="-342900" algn="just">
              <a:buFont typeface="Wingdings" panose="05000000000000000000" pitchFamily="2" charset="2"/>
              <a:buChar char="ü"/>
            </a:pPr>
            <a:endParaRPr lang="fr-FR" sz="2000" b="1"/>
          </a:p>
          <a:p>
            <a:endParaRPr lang="fr-FR"/>
          </a:p>
        </p:txBody>
      </p:sp>
      <p:sp>
        <p:nvSpPr>
          <p:cNvPr id="6" name="Sous-titre 2"/>
          <p:cNvSpPr txBox="1">
            <a:spLocks/>
          </p:cNvSpPr>
          <p:nvPr/>
        </p:nvSpPr>
        <p:spPr bwMode="auto">
          <a:xfrm>
            <a:off x="1096012" y="1266826"/>
            <a:ext cx="4928710" cy="1466488"/>
          </a:xfrm>
          <a:prstGeom prst="rect">
            <a:avLst/>
          </a:prstGeom>
          <a:noFill/>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lvl="0" algn="just"/>
            <a:r>
              <a:rPr lang="fr-FR" sz="1800" b="1">
                <a:solidFill>
                  <a:schemeClr val="tx1"/>
                </a:solidFill>
              </a:rPr>
              <a:t>Le LIDAR : une technologie extraordinaire ! :</a:t>
            </a:r>
          </a:p>
          <a:p>
            <a:pPr marL="285750" lvl="0" indent="-285750" algn="just">
              <a:buFont typeface="Wingdings" panose="05000000000000000000" pitchFamily="2" charset="2"/>
              <a:buChar char="è"/>
            </a:pPr>
            <a:r>
              <a:rPr lang="fr-FR" sz="1800" b="1">
                <a:solidFill>
                  <a:schemeClr val="tx1"/>
                </a:solidFill>
                <a:sym typeface="Wingdings" panose="05000000000000000000" pitchFamily="2" charset="2"/>
              </a:rPr>
              <a:t>Une couverture homogène de l’ensemble du département</a:t>
            </a:r>
            <a:endParaRPr lang="fr-FR" sz="1800" b="1">
              <a:solidFill>
                <a:schemeClr val="tx1"/>
              </a:solidFill>
            </a:endParaRPr>
          </a:p>
          <a:p>
            <a:pPr marL="285750" lvl="0" indent="-285750" algn="just">
              <a:buFont typeface="Wingdings" panose="05000000000000000000" pitchFamily="2" charset="2"/>
              <a:buChar char="è"/>
            </a:pPr>
            <a:r>
              <a:rPr lang="fr-FR" sz="1800" b="1">
                <a:solidFill>
                  <a:schemeClr val="tx1"/>
                </a:solidFill>
                <a:sym typeface="Wingdings" panose="05000000000000000000" pitchFamily="2" charset="2"/>
              </a:rPr>
              <a:t>Une résolution infra-métrique</a:t>
            </a:r>
          </a:p>
          <a:p>
            <a:pPr marL="285750" lvl="0" indent="-285750" algn="just">
              <a:buFont typeface="Wingdings" panose="05000000000000000000" pitchFamily="2" charset="2"/>
              <a:buChar char="è"/>
            </a:pPr>
            <a:r>
              <a:rPr lang="fr-FR" sz="1800" b="1">
                <a:solidFill>
                  <a:schemeClr val="tx1"/>
                </a:solidFill>
                <a:sym typeface="Wingdings" panose="05000000000000000000" pitchFamily="2" charset="2"/>
              </a:rPr>
              <a:t>La possibilité d’explorer les espaces sous-canopée</a:t>
            </a:r>
            <a:endParaRPr lang="fr-FR" sz="1800" b="1">
              <a:solidFill>
                <a:schemeClr val="tx1"/>
              </a:solidFill>
            </a:endParaRPr>
          </a:p>
        </p:txBody>
      </p:sp>
      <p:sp>
        <p:nvSpPr>
          <p:cNvPr id="7" name="Rectangle à coins arrondis 6"/>
          <p:cNvSpPr/>
          <p:nvPr/>
        </p:nvSpPr>
        <p:spPr bwMode="auto">
          <a:xfrm>
            <a:off x="4374964" y="5833372"/>
            <a:ext cx="3287692" cy="83312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solidFill>
                <a:schemeClr val="tx1"/>
              </a:solidFill>
            </a:endParaRPr>
          </a:p>
        </p:txBody>
      </p:sp>
      <p:pic>
        <p:nvPicPr>
          <p:cNvPr id="8" name="Image 7"/>
          <p:cNvPicPr>
            <a:picLocks noChangeAspect="1"/>
          </p:cNvPicPr>
          <p:nvPr/>
        </p:nvPicPr>
        <p:blipFill>
          <a:blip r:embed="rId2"/>
          <a:stretch>
            <a:fillRect/>
          </a:stretch>
        </p:blipFill>
        <p:spPr bwMode="auto">
          <a:xfrm>
            <a:off x="6546175" y="1541944"/>
            <a:ext cx="2441944" cy="1345007"/>
          </a:xfrm>
          <a:prstGeom prst="rect">
            <a:avLst/>
          </a:prstGeom>
        </p:spPr>
      </p:pic>
      <p:pic>
        <p:nvPicPr>
          <p:cNvPr id="9" name="Image 8"/>
          <p:cNvPicPr>
            <a:picLocks noChangeAspect="1"/>
          </p:cNvPicPr>
          <p:nvPr/>
        </p:nvPicPr>
        <p:blipFill>
          <a:blip r:embed="rId3"/>
          <a:stretch>
            <a:fillRect/>
          </a:stretch>
        </p:blipFill>
        <p:spPr bwMode="auto">
          <a:xfrm>
            <a:off x="5335695" y="3234306"/>
            <a:ext cx="4027714" cy="2276217"/>
          </a:xfrm>
          <a:prstGeom prst="rect">
            <a:avLst/>
          </a:prstGeom>
        </p:spPr>
      </p:pic>
      <p:pic>
        <p:nvPicPr>
          <p:cNvPr id="10" name="Image 9"/>
          <p:cNvPicPr>
            <a:picLocks noChangeAspect="1"/>
          </p:cNvPicPr>
          <p:nvPr/>
        </p:nvPicPr>
        <p:blipFill>
          <a:blip r:embed="rId4"/>
          <a:stretch>
            <a:fillRect/>
          </a:stretch>
        </p:blipFill>
        <p:spPr bwMode="auto">
          <a:xfrm>
            <a:off x="2113386" y="3371428"/>
            <a:ext cx="3216154" cy="2273198"/>
          </a:xfrm>
          <a:prstGeom prst="rect">
            <a:avLst/>
          </a:prstGeom>
        </p:spPr>
      </p:pic>
      <p:pic>
        <p:nvPicPr>
          <p:cNvPr id="11" name="Image 10"/>
          <p:cNvPicPr>
            <a:picLocks noChangeAspect="1"/>
          </p:cNvPicPr>
          <p:nvPr/>
        </p:nvPicPr>
        <p:blipFill>
          <a:blip r:embed="rId5"/>
          <a:stretch>
            <a:fillRect/>
          </a:stretch>
        </p:blipFill>
        <p:spPr bwMode="auto">
          <a:xfrm>
            <a:off x="4696181" y="5944670"/>
            <a:ext cx="639514" cy="639514"/>
          </a:xfrm>
          <a:prstGeom prst="rect">
            <a:avLst/>
          </a:prstGeom>
        </p:spPr>
      </p:pic>
      <p:sp>
        <p:nvSpPr>
          <p:cNvPr id="17" name="ZoneTexte 16"/>
          <p:cNvSpPr txBox="1"/>
          <p:nvPr/>
        </p:nvSpPr>
        <p:spPr bwMode="auto">
          <a:xfrm>
            <a:off x="5346958" y="5926770"/>
            <a:ext cx="2232248" cy="646331"/>
          </a:xfrm>
          <a:prstGeom prst="rect">
            <a:avLst/>
          </a:prstGeom>
          <a:noFill/>
        </p:spPr>
        <p:txBody>
          <a:bodyPr wrap="square" rtlCol="0">
            <a:spAutoFit/>
          </a:bodyPr>
          <a:lstStyle/>
          <a:p>
            <a:pPr algn="ctr"/>
            <a:r>
              <a:rPr lang="fr-FR" sz="1200" b="1"/>
              <a:t> Il ne reste plus qu’à exploiter les 3 To de données pour le département du 63 !!!</a:t>
            </a:r>
            <a:endParaRPr lang="fr-FR" sz="1200"/>
          </a:p>
        </p:txBody>
      </p:sp>
    </p:spTree>
    <p:extLst>
      <p:ext uri="{BB962C8B-B14F-4D97-AF65-F5344CB8AC3E}">
        <p14:creationId xmlns:p14="http://schemas.microsoft.com/office/powerpoint/2010/main" val="307379410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54F6C26E-0CC6-0074-9EAB-F5CC1D117C2E}"/>
              </a:ext>
            </a:extLst>
          </p:cNvPr>
          <p:cNvSpPr>
            <a:spLocks noGrp="1"/>
          </p:cNvSpPr>
          <p:nvPr>
            <p:ph type="title"/>
          </p:nvPr>
        </p:nvSpPr>
        <p:spPr/>
        <p:txBody>
          <a:bodyPr/>
          <a:lstStyle/>
          <a:p>
            <a:r>
              <a:rPr lang="fr-FR"/>
              <a:t>Couverture nationale LIDAR</a:t>
            </a:r>
          </a:p>
        </p:txBody>
      </p:sp>
      <p:sp>
        <p:nvSpPr>
          <p:cNvPr id="5" name="Espace réservé du contenu 4">
            <a:extLst>
              <a:ext uri="{FF2B5EF4-FFF2-40B4-BE49-F238E27FC236}">
                <a16:creationId xmlns:a16="http://schemas.microsoft.com/office/drawing/2014/main" id="{08022DF6-01E6-4A42-7426-07AA131AE1B5}"/>
              </a:ext>
            </a:extLst>
          </p:cNvPr>
          <p:cNvSpPr>
            <a:spLocks noGrp="1"/>
          </p:cNvSpPr>
          <p:nvPr>
            <p:ph idx="1"/>
          </p:nvPr>
        </p:nvSpPr>
        <p:spPr/>
        <p:txBody>
          <a:bodyPr/>
          <a:lstStyle/>
          <a:p>
            <a:pPr marL="342900" lvl="0" indent="-342900" algn="just">
              <a:buFont typeface="Wingdings" panose="05000000000000000000" pitchFamily="2" charset="2"/>
              <a:buChar char="ü"/>
            </a:pPr>
            <a:endParaRPr lang="fr-FR" sz="2000" b="1"/>
          </a:p>
          <a:p>
            <a:pPr marL="342900" lvl="0" indent="-342900" algn="just">
              <a:buFont typeface="Wingdings" panose="05000000000000000000" pitchFamily="2" charset="2"/>
              <a:buChar char="ü"/>
            </a:pPr>
            <a:endParaRPr lang="fr-FR" sz="2000" b="1"/>
          </a:p>
          <a:p>
            <a:endParaRPr lang="fr-FR"/>
          </a:p>
        </p:txBody>
      </p:sp>
      <p:pic>
        <p:nvPicPr>
          <p:cNvPr id="2" name="Image 1"/>
          <p:cNvPicPr>
            <a:picLocks noChangeAspect="1"/>
          </p:cNvPicPr>
          <p:nvPr/>
        </p:nvPicPr>
        <p:blipFill>
          <a:blip r:embed="rId2"/>
          <a:stretch>
            <a:fillRect/>
          </a:stretch>
        </p:blipFill>
        <p:spPr>
          <a:xfrm>
            <a:off x="762313" y="1483677"/>
            <a:ext cx="8644575" cy="4859974"/>
          </a:xfrm>
          <a:prstGeom prst="rect">
            <a:avLst/>
          </a:prstGeom>
        </p:spPr>
      </p:pic>
    </p:spTree>
    <p:extLst>
      <p:ext uri="{BB962C8B-B14F-4D97-AF65-F5344CB8AC3E}">
        <p14:creationId xmlns:p14="http://schemas.microsoft.com/office/powerpoint/2010/main" val="423685412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54F6C26E-0CC6-0074-9EAB-F5CC1D117C2E}"/>
              </a:ext>
            </a:extLst>
          </p:cNvPr>
          <p:cNvSpPr>
            <a:spLocks noGrp="1"/>
          </p:cNvSpPr>
          <p:nvPr>
            <p:ph type="title"/>
          </p:nvPr>
        </p:nvSpPr>
        <p:spPr/>
        <p:txBody>
          <a:bodyPr/>
          <a:lstStyle/>
          <a:p>
            <a:r>
              <a:rPr lang="fr-FR"/>
              <a:t>Stratégie exploitation LIDAR</a:t>
            </a:r>
          </a:p>
        </p:txBody>
      </p:sp>
      <p:sp>
        <p:nvSpPr>
          <p:cNvPr id="5" name="Espace réservé du contenu 4">
            <a:extLst>
              <a:ext uri="{FF2B5EF4-FFF2-40B4-BE49-F238E27FC236}">
                <a16:creationId xmlns:a16="http://schemas.microsoft.com/office/drawing/2014/main" id="{08022DF6-01E6-4A42-7426-07AA131AE1B5}"/>
              </a:ext>
            </a:extLst>
          </p:cNvPr>
          <p:cNvSpPr>
            <a:spLocks noGrp="1"/>
          </p:cNvSpPr>
          <p:nvPr>
            <p:ph idx="1"/>
          </p:nvPr>
        </p:nvSpPr>
        <p:spPr/>
        <p:txBody>
          <a:bodyPr/>
          <a:lstStyle/>
          <a:p>
            <a:pPr marL="342900" lvl="0" indent="-342900" algn="just">
              <a:buFont typeface="Wingdings" panose="05000000000000000000" pitchFamily="2" charset="2"/>
              <a:buChar char="ü"/>
            </a:pPr>
            <a:endParaRPr lang="fr-FR" sz="2000" b="1"/>
          </a:p>
          <a:p>
            <a:pPr marL="342900" lvl="0" indent="-342900" algn="just">
              <a:buFont typeface="Wingdings" panose="05000000000000000000" pitchFamily="2" charset="2"/>
              <a:buChar char="ü"/>
            </a:pPr>
            <a:endParaRPr lang="fr-FR" sz="2000" b="1"/>
          </a:p>
          <a:p>
            <a:endParaRPr lang="fr-FR"/>
          </a:p>
        </p:txBody>
      </p:sp>
      <p:pic>
        <p:nvPicPr>
          <p:cNvPr id="12" name="Image 11"/>
          <p:cNvPicPr>
            <a:picLocks noChangeAspect="1"/>
          </p:cNvPicPr>
          <p:nvPr/>
        </p:nvPicPr>
        <p:blipFill>
          <a:blip r:embed="rId2"/>
          <a:stretch>
            <a:fillRect/>
          </a:stretch>
        </p:blipFill>
        <p:spPr bwMode="auto">
          <a:xfrm>
            <a:off x="6448020" y="3975920"/>
            <a:ext cx="3172757" cy="2550283"/>
          </a:xfrm>
          <a:prstGeom prst="rect">
            <a:avLst/>
          </a:prstGeom>
        </p:spPr>
      </p:pic>
      <p:sp>
        <p:nvSpPr>
          <p:cNvPr id="13" name="Sous-titre 2"/>
          <p:cNvSpPr txBox="1">
            <a:spLocks/>
          </p:cNvSpPr>
          <p:nvPr/>
        </p:nvSpPr>
        <p:spPr bwMode="auto">
          <a:xfrm>
            <a:off x="1276186" y="2217362"/>
            <a:ext cx="7272808" cy="976164"/>
          </a:xfrm>
          <a:prstGeom prst="rect">
            <a:avLst/>
          </a:prstGeom>
          <a:noFill/>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285750" lvl="0" indent="-285750" algn="just">
              <a:buFont typeface="Wingdings" panose="05000000000000000000" pitchFamily="2" charset="2"/>
              <a:buChar char="ü"/>
            </a:pPr>
            <a:r>
              <a:rPr lang="fr-FR" sz="1800" b="1">
                <a:solidFill>
                  <a:schemeClr val="tx1"/>
                </a:solidFill>
              </a:rPr>
              <a:t>La topographie ? Tellement dépendante des algorithmes…</a:t>
            </a:r>
          </a:p>
          <a:p>
            <a:pPr marL="285750" lvl="0" indent="-285750" algn="just">
              <a:buFont typeface="Wingdings" panose="05000000000000000000" pitchFamily="2" charset="2"/>
              <a:buChar char="ü"/>
            </a:pPr>
            <a:r>
              <a:rPr lang="fr-FR" sz="1800" b="1">
                <a:solidFill>
                  <a:schemeClr val="tx1"/>
                </a:solidFill>
              </a:rPr>
              <a:t>Le sol ? Peut-on réellement dissocier un bloc d’une branche…</a:t>
            </a:r>
          </a:p>
          <a:p>
            <a:pPr marL="285750" lvl="0" indent="-285750" algn="just">
              <a:buFont typeface="Wingdings" panose="05000000000000000000" pitchFamily="2" charset="2"/>
              <a:buChar char="ü"/>
            </a:pPr>
            <a:r>
              <a:rPr lang="fr-FR" sz="1800" b="1">
                <a:solidFill>
                  <a:schemeClr val="tx1"/>
                </a:solidFill>
              </a:rPr>
              <a:t>La densité de végétation ? Dépendante de la feuille…</a:t>
            </a:r>
          </a:p>
          <a:p>
            <a:pPr marL="285750" lvl="0" indent="-285750" algn="just">
              <a:buFont typeface="Wingdings" panose="05000000000000000000" pitchFamily="2" charset="2"/>
              <a:buChar char="ü"/>
            </a:pPr>
            <a:r>
              <a:rPr lang="fr-FR" sz="1800" b="1">
                <a:solidFill>
                  <a:schemeClr val="tx1"/>
                </a:solidFill>
              </a:rPr>
              <a:t>Les espèces végétales ? Nécessite des algorithmes lourds…</a:t>
            </a:r>
          </a:p>
          <a:p>
            <a:pPr marL="285750" lvl="0" indent="-285750" algn="just">
              <a:buFont typeface="Wingdings" panose="05000000000000000000" pitchFamily="2" charset="2"/>
              <a:buChar char="ü"/>
            </a:pPr>
            <a:endParaRPr lang="fr-FR" sz="1600" b="1"/>
          </a:p>
          <a:p>
            <a:pPr lvl="0" algn="just"/>
            <a:endParaRPr lang="fr-FR" sz="1600" b="1"/>
          </a:p>
        </p:txBody>
      </p:sp>
      <p:sp>
        <p:nvSpPr>
          <p:cNvPr id="14" name="Rectangle à coins arrondis 13"/>
          <p:cNvSpPr/>
          <p:nvPr/>
        </p:nvSpPr>
        <p:spPr bwMode="auto">
          <a:xfrm>
            <a:off x="1996843" y="1292350"/>
            <a:ext cx="6408712" cy="66517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a:solidFill>
                  <a:schemeClr val="tx1"/>
                </a:solidFill>
              </a:rPr>
              <a:t>Le mieux est l’ennemi du bien !</a:t>
            </a:r>
            <a:endParaRPr lang="fr-FR">
              <a:solidFill>
                <a:schemeClr val="tx1"/>
              </a:solidFill>
            </a:endParaRPr>
          </a:p>
        </p:txBody>
      </p:sp>
      <p:sp>
        <p:nvSpPr>
          <p:cNvPr id="15" name="Sous-titre 2"/>
          <p:cNvSpPr txBox="1">
            <a:spLocks/>
          </p:cNvSpPr>
          <p:nvPr/>
        </p:nvSpPr>
        <p:spPr bwMode="auto">
          <a:xfrm>
            <a:off x="2572377" y="6086455"/>
            <a:ext cx="4390882" cy="257196"/>
          </a:xfrm>
          <a:prstGeom prst="rect">
            <a:avLst/>
          </a:prstGeom>
          <a:solidFill>
            <a:schemeClr val="bg1">
              <a:alpha val="37000"/>
            </a:schemeClr>
          </a:solidFill>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285750" indent="-285750" algn="just">
              <a:buFont typeface="Wingdings" panose="05000000000000000000" pitchFamily="2" charset="2"/>
              <a:buChar char="Ø"/>
            </a:pPr>
            <a:r>
              <a:rPr lang="fr-FR" sz="1600" b="1">
                <a:solidFill>
                  <a:schemeClr val="tx1">
                    <a:lumMod val="85000"/>
                    <a:lumOff val="15000"/>
                  </a:schemeClr>
                </a:solidFill>
              </a:rPr>
              <a:t>Simplifier au maximum !!</a:t>
            </a:r>
          </a:p>
        </p:txBody>
      </p:sp>
      <p:pic>
        <p:nvPicPr>
          <p:cNvPr id="16" name="Image 15"/>
          <p:cNvPicPr>
            <a:picLocks noChangeAspect="1"/>
          </p:cNvPicPr>
          <p:nvPr/>
        </p:nvPicPr>
        <p:blipFill>
          <a:blip r:embed="rId3"/>
          <a:stretch>
            <a:fillRect/>
          </a:stretch>
        </p:blipFill>
        <p:spPr bwMode="auto">
          <a:xfrm>
            <a:off x="1716965" y="3724502"/>
            <a:ext cx="4464496" cy="1533490"/>
          </a:xfrm>
          <a:prstGeom prst="rect">
            <a:avLst/>
          </a:prstGeom>
        </p:spPr>
      </p:pic>
      <p:sp>
        <p:nvSpPr>
          <p:cNvPr id="17" name="ZoneTexte 16"/>
          <p:cNvSpPr txBox="1"/>
          <p:nvPr/>
        </p:nvSpPr>
        <p:spPr bwMode="auto">
          <a:xfrm>
            <a:off x="2788105" y="5257992"/>
            <a:ext cx="2322217" cy="447668"/>
          </a:xfrm>
          <a:prstGeom prst="rect">
            <a:avLst/>
          </a:prstGeom>
          <a:noFill/>
        </p:spPr>
        <p:txBody>
          <a:bodyPr wrap="square" rtlCol="0">
            <a:spAutoFit/>
          </a:bodyPr>
          <a:lstStyle/>
          <a:p>
            <a:r>
              <a:rPr lang="fr-FR" sz="1100" u="sng"/>
              <a:t>MNT</a:t>
            </a:r>
            <a:r>
              <a:rPr lang="fr-FR" sz="1100"/>
              <a:t> obtenus avec différents algorithmes : CSF, PMF et MCC </a:t>
            </a:r>
          </a:p>
        </p:txBody>
      </p:sp>
    </p:spTree>
    <p:extLst>
      <p:ext uri="{BB962C8B-B14F-4D97-AF65-F5344CB8AC3E}">
        <p14:creationId xmlns:p14="http://schemas.microsoft.com/office/powerpoint/2010/main" val="39504367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2743BA-11F3-19ED-50CB-B620AD53FEA2}"/>
              </a:ext>
            </a:extLst>
          </p:cNvPr>
          <p:cNvSpPr>
            <a:spLocks noGrp="1"/>
          </p:cNvSpPr>
          <p:nvPr>
            <p:ph type="title"/>
          </p:nvPr>
        </p:nvSpPr>
        <p:spPr>
          <a:xfrm>
            <a:off x="-1" y="295276"/>
            <a:ext cx="5962261" cy="628650"/>
          </a:xfrm>
        </p:spPr>
        <p:txBody>
          <a:bodyPr/>
          <a:lstStyle/>
          <a:p>
            <a:r>
              <a:rPr lang="fr-FR" sz="2400"/>
              <a:t>La DECI dans OPEN, principe</a:t>
            </a:r>
          </a:p>
        </p:txBody>
      </p:sp>
      <p:grpSp>
        <p:nvGrpSpPr>
          <p:cNvPr id="25" name="Groupe 24">
            <a:extLst>
              <a:ext uri="{FF2B5EF4-FFF2-40B4-BE49-F238E27FC236}">
                <a16:creationId xmlns:a16="http://schemas.microsoft.com/office/drawing/2014/main" id="{6DABFD6C-F5E6-43F1-E3BF-EEFE13C55751}"/>
              </a:ext>
            </a:extLst>
          </p:cNvPr>
          <p:cNvGrpSpPr/>
          <p:nvPr/>
        </p:nvGrpSpPr>
        <p:grpSpPr>
          <a:xfrm>
            <a:off x="3471915" y="1897711"/>
            <a:ext cx="3717420" cy="3062578"/>
            <a:chOff x="3432158" y="2447832"/>
            <a:chExt cx="3717420" cy="3062578"/>
          </a:xfrm>
        </p:grpSpPr>
        <p:pic>
          <p:nvPicPr>
            <p:cNvPr id="4" name="Picture 8" descr="Pictogramme Ordinateur Art vectoriel, icônes et graphiques à télécharger  gratuitement">
              <a:extLst>
                <a:ext uri="{FF2B5EF4-FFF2-40B4-BE49-F238E27FC236}">
                  <a16:creationId xmlns:a16="http://schemas.microsoft.com/office/drawing/2014/main" id="{85E44136-08FF-851C-B149-C5864DDE0E4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652" t="23512" r="24537" b="21003"/>
            <a:stretch/>
          </p:blipFill>
          <p:spPr bwMode="auto">
            <a:xfrm>
              <a:off x="3432158" y="2447832"/>
              <a:ext cx="3505742" cy="3062578"/>
            </a:xfrm>
            <a:prstGeom prst="rect">
              <a:avLst/>
            </a:prstGeom>
            <a:noFill/>
            <a:extLst>
              <a:ext uri="{909E8E84-426E-40DD-AFC4-6F175D3DCCD1}">
                <a14:hiddenFill xmlns:a14="http://schemas.microsoft.com/office/drawing/2010/main">
                  <a:solidFill>
                    <a:srgbClr val="FFFFFF"/>
                  </a:solidFill>
                </a14:hiddenFill>
              </a:ext>
            </a:extLst>
          </p:spPr>
        </p:pic>
        <p:pic>
          <p:nvPicPr>
            <p:cNvPr id="17" name="Image 16">
              <a:extLst>
                <a:ext uri="{FF2B5EF4-FFF2-40B4-BE49-F238E27FC236}">
                  <a16:creationId xmlns:a16="http://schemas.microsoft.com/office/drawing/2014/main" id="{9AD4244D-A174-82C2-3DA4-C48224B83B80}"/>
                </a:ext>
              </a:extLst>
            </p:cNvPr>
            <p:cNvPicPr>
              <a:picLocks noChangeAspect="1"/>
            </p:cNvPicPr>
            <p:nvPr/>
          </p:nvPicPr>
          <p:blipFill rotWithShape="1">
            <a:blip r:embed="rId4"/>
            <a:srcRect l="37046" t="25631" r="240" b="19919"/>
            <a:stretch/>
          </p:blipFill>
          <p:spPr>
            <a:xfrm>
              <a:off x="3588950" y="2625775"/>
              <a:ext cx="3192157" cy="1813686"/>
            </a:xfrm>
            <a:prstGeom prst="roundRect">
              <a:avLst>
                <a:gd name="adj" fmla="val 11043"/>
              </a:avLst>
            </a:prstGeom>
          </p:spPr>
        </p:pic>
        <p:pic>
          <p:nvPicPr>
            <p:cNvPr id="8" name="Picture 32" descr="Tablette 560367 Art vectoriel chez Vecteezy">
              <a:extLst>
                <a:ext uri="{FF2B5EF4-FFF2-40B4-BE49-F238E27FC236}">
                  <a16:creationId xmlns:a16="http://schemas.microsoft.com/office/drawing/2014/main" id="{48BF1ACF-C397-3E60-04C7-8F5C266144B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0694" t="18781" r="30692" b="27599"/>
            <a:stretch/>
          </p:blipFill>
          <p:spPr bwMode="auto">
            <a:xfrm rot="1020910">
              <a:off x="6437043" y="3894926"/>
              <a:ext cx="712535" cy="989430"/>
            </a:xfrm>
            <a:prstGeom prst="rect">
              <a:avLst/>
            </a:prstGeom>
            <a:noFill/>
            <a:extLst>
              <a:ext uri="{909E8E84-426E-40DD-AFC4-6F175D3DCCD1}">
                <a14:hiddenFill xmlns:a14="http://schemas.microsoft.com/office/drawing/2010/main">
                  <a:solidFill>
                    <a:srgbClr val="FFFFFF"/>
                  </a:solidFill>
                </a14:hiddenFill>
              </a:ext>
            </a:extLst>
          </p:spPr>
        </p:pic>
        <p:pic>
          <p:nvPicPr>
            <p:cNvPr id="21" name="Image 20">
              <a:extLst>
                <a:ext uri="{FF2B5EF4-FFF2-40B4-BE49-F238E27FC236}">
                  <a16:creationId xmlns:a16="http://schemas.microsoft.com/office/drawing/2014/main" id="{92521FCB-D482-910D-6E3E-0950DDB8272E}"/>
                </a:ext>
              </a:extLst>
            </p:cNvPr>
            <p:cNvPicPr>
              <a:picLocks noChangeAspect="1"/>
            </p:cNvPicPr>
            <p:nvPr/>
          </p:nvPicPr>
          <p:blipFill rotWithShape="1">
            <a:blip r:embed="rId4"/>
            <a:srcRect l="30099" t="12677" r="58417" b="62692"/>
            <a:stretch/>
          </p:blipFill>
          <p:spPr>
            <a:xfrm rot="1025932">
              <a:off x="6512468" y="4018701"/>
              <a:ext cx="550933" cy="773303"/>
            </a:xfrm>
            <a:prstGeom prst="roundRect">
              <a:avLst>
                <a:gd name="adj" fmla="val 11043"/>
              </a:avLst>
            </a:prstGeom>
          </p:spPr>
        </p:pic>
      </p:grpSp>
      <p:grpSp>
        <p:nvGrpSpPr>
          <p:cNvPr id="28" name="Groupe 27">
            <a:extLst>
              <a:ext uri="{FF2B5EF4-FFF2-40B4-BE49-F238E27FC236}">
                <a16:creationId xmlns:a16="http://schemas.microsoft.com/office/drawing/2014/main" id="{29F35E9C-2E8B-218F-D7A1-18BF7C0429A0}"/>
              </a:ext>
            </a:extLst>
          </p:cNvPr>
          <p:cNvGrpSpPr/>
          <p:nvPr/>
        </p:nvGrpSpPr>
        <p:grpSpPr>
          <a:xfrm>
            <a:off x="1471809" y="1189423"/>
            <a:ext cx="1384564" cy="1600313"/>
            <a:chOff x="923514" y="1361549"/>
            <a:chExt cx="1384564" cy="1600313"/>
          </a:xfrm>
        </p:grpSpPr>
        <p:grpSp>
          <p:nvGrpSpPr>
            <p:cNvPr id="24" name="Groupe 23">
              <a:extLst>
                <a:ext uri="{FF2B5EF4-FFF2-40B4-BE49-F238E27FC236}">
                  <a16:creationId xmlns:a16="http://schemas.microsoft.com/office/drawing/2014/main" id="{97F5F6B9-2B1E-747E-4DE1-426BF9D100C3}"/>
                </a:ext>
              </a:extLst>
            </p:cNvPr>
            <p:cNvGrpSpPr/>
            <p:nvPr/>
          </p:nvGrpSpPr>
          <p:grpSpPr>
            <a:xfrm>
              <a:off x="1136121" y="1884770"/>
              <a:ext cx="970975" cy="1077092"/>
              <a:chOff x="1136121" y="1884769"/>
              <a:chExt cx="1355340" cy="1454779"/>
            </a:xfrm>
          </p:grpSpPr>
          <p:pic>
            <p:nvPicPr>
              <p:cNvPr id="1026" name="Picture 2" descr="Mairie de Villeneuve-Saint-Georges site officiel - Chiffres-clés">
                <a:extLst>
                  <a:ext uri="{FF2B5EF4-FFF2-40B4-BE49-F238E27FC236}">
                    <a16:creationId xmlns:a16="http://schemas.microsoft.com/office/drawing/2014/main" id="{4D5AF49B-44A6-106B-56B2-0FEF29CED33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57858" b="19267"/>
              <a:stretch/>
            </p:blipFill>
            <p:spPr bwMode="auto">
              <a:xfrm>
                <a:off x="1276686" y="2007905"/>
                <a:ext cx="1057983" cy="1235739"/>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D63B853E-8BD8-A64F-7C62-76022D487341}"/>
                  </a:ext>
                </a:extLst>
              </p:cNvPr>
              <p:cNvSpPr/>
              <p:nvPr/>
            </p:nvSpPr>
            <p:spPr>
              <a:xfrm>
                <a:off x="1136121" y="1884769"/>
                <a:ext cx="1355340" cy="1454779"/>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3" name="Rectangle 22">
              <a:extLst>
                <a:ext uri="{FF2B5EF4-FFF2-40B4-BE49-F238E27FC236}">
                  <a16:creationId xmlns:a16="http://schemas.microsoft.com/office/drawing/2014/main" id="{1709B7A0-9431-EB2D-05EC-4E5826F8AA79}"/>
                </a:ext>
              </a:extLst>
            </p:cNvPr>
            <p:cNvSpPr/>
            <p:nvPr/>
          </p:nvSpPr>
          <p:spPr>
            <a:xfrm>
              <a:off x="923514" y="1361549"/>
              <a:ext cx="1384564" cy="523220"/>
            </a:xfrm>
            <a:prstGeom prst="rect">
              <a:avLst/>
            </a:prstGeom>
            <a:noFill/>
          </p:spPr>
          <p:txBody>
            <a:bodyPr wrap="square" lIns="91440" tIns="45720" rIns="91440" bIns="45720">
              <a:spAutoFit/>
            </a:bodyPr>
            <a:lstStyle/>
            <a:p>
              <a:pPr algn="ctr"/>
              <a:r>
                <a:rPr lang="fr-FR" sz="2800" b="1" cap="none" spc="0">
                  <a:ln w="0"/>
                  <a:solidFill>
                    <a:srgbClr val="2C4898"/>
                  </a:solidFill>
                </a:rPr>
                <a:t>SPDECI</a:t>
              </a:r>
            </a:p>
          </p:txBody>
        </p:sp>
      </p:grpSp>
      <p:pic>
        <p:nvPicPr>
          <p:cNvPr id="1032" name="Picture 8" descr="Base de donnees - Téléchargement icônes gratuites">
            <a:extLst>
              <a:ext uri="{FF2B5EF4-FFF2-40B4-BE49-F238E27FC236}">
                <a16:creationId xmlns:a16="http://schemas.microsoft.com/office/drawing/2014/main" id="{C454F11D-E59C-5A1F-9302-395370C2716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39449" y="5037795"/>
            <a:ext cx="1074350" cy="1074350"/>
          </a:xfrm>
          <a:prstGeom prst="rect">
            <a:avLst/>
          </a:prstGeom>
          <a:noFill/>
          <a:extLst>
            <a:ext uri="{909E8E84-426E-40DD-AFC4-6F175D3DCCD1}">
              <a14:hiddenFill xmlns:a14="http://schemas.microsoft.com/office/drawing/2010/main">
                <a:solidFill>
                  <a:srgbClr val="FFFFFF"/>
                </a:solidFill>
              </a14:hiddenFill>
            </a:ext>
          </a:extLst>
        </p:spPr>
      </p:pic>
      <p:pic>
        <p:nvPicPr>
          <p:cNvPr id="20" name="Image 19">
            <a:extLst>
              <a:ext uri="{FF2B5EF4-FFF2-40B4-BE49-F238E27FC236}">
                <a16:creationId xmlns:a16="http://schemas.microsoft.com/office/drawing/2014/main" id="{5D65055A-5161-E6ED-C526-71F0C8B2300D}"/>
              </a:ext>
            </a:extLst>
          </p:cNvPr>
          <p:cNvPicPr>
            <a:picLocks noChangeAspect="1"/>
          </p:cNvPicPr>
          <p:nvPr/>
        </p:nvPicPr>
        <p:blipFill rotWithShape="1">
          <a:blip r:embed="rId8">
            <a:clrChange>
              <a:clrFrom>
                <a:srgbClr val="FFFFFF"/>
              </a:clrFrom>
              <a:clrTo>
                <a:srgbClr val="FFFFFF">
                  <a:alpha val="0"/>
                </a:srgbClr>
              </a:clrTo>
            </a:clrChange>
          </a:blip>
          <a:srcRect l="5213" t="17034" r="4687" b="10314"/>
          <a:stretch/>
        </p:blipFill>
        <p:spPr>
          <a:xfrm>
            <a:off x="3335761" y="1175201"/>
            <a:ext cx="1482013" cy="858420"/>
          </a:xfrm>
          <a:prstGeom prst="rect">
            <a:avLst/>
          </a:prstGeom>
        </p:spPr>
      </p:pic>
      <p:sp>
        <p:nvSpPr>
          <p:cNvPr id="26" name="Rectangle 25">
            <a:extLst>
              <a:ext uri="{FF2B5EF4-FFF2-40B4-BE49-F238E27FC236}">
                <a16:creationId xmlns:a16="http://schemas.microsoft.com/office/drawing/2014/main" id="{EFB4823C-32C8-9F7E-DBDD-9C5784FDE612}"/>
              </a:ext>
            </a:extLst>
          </p:cNvPr>
          <p:cNvSpPr/>
          <p:nvPr/>
        </p:nvSpPr>
        <p:spPr>
          <a:xfrm>
            <a:off x="2905567" y="5138232"/>
            <a:ext cx="1861407" cy="1384995"/>
          </a:xfrm>
          <a:prstGeom prst="rect">
            <a:avLst/>
          </a:prstGeom>
          <a:noFill/>
        </p:spPr>
        <p:txBody>
          <a:bodyPr wrap="none" lIns="91440" tIns="45720" rIns="91440" bIns="45720">
            <a:spAutoFit/>
          </a:bodyPr>
          <a:lstStyle/>
          <a:p>
            <a:pPr algn="r"/>
            <a:r>
              <a:rPr lang="fr-FR" sz="1200" b="0" u="sng" cap="none" spc="0">
                <a:ln w="0"/>
                <a:solidFill>
                  <a:schemeClr val="tx1"/>
                </a:solidFill>
              </a:rPr>
              <a:t>Automatisation</a:t>
            </a:r>
            <a:r>
              <a:rPr lang="fr-FR" sz="1200" b="0" cap="none" spc="0">
                <a:ln w="0"/>
                <a:solidFill>
                  <a:schemeClr val="tx1"/>
                </a:solidFill>
              </a:rPr>
              <a:t>:</a:t>
            </a:r>
          </a:p>
          <a:p>
            <a:pPr algn="r"/>
            <a:r>
              <a:rPr lang="fr-FR" sz="1200">
                <a:ln w="0"/>
              </a:rPr>
              <a:t>- Champs automatiques</a:t>
            </a:r>
          </a:p>
          <a:p>
            <a:pPr algn="r"/>
            <a:r>
              <a:rPr lang="fr-FR" sz="1200">
                <a:ln w="0"/>
              </a:rPr>
              <a:t>- Calcul de la dispo/indispo</a:t>
            </a:r>
          </a:p>
          <a:p>
            <a:pPr marL="171450" indent="-171450" algn="r">
              <a:buFontTx/>
              <a:buChar char="-"/>
            </a:pPr>
            <a:r>
              <a:rPr lang="fr-FR" sz="1200">
                <a:ln w="0"/>
              </a:rPr>
              <a:t>Mailing automatique</a:t>
            </a:r>
          </a:p>
          <a:p>
            <a:pPr marL="171450" indent="-171450" algn="r">
              <a:buFontTx/>
              <a:buChar char="-"/>
            </a:pPr>
            <a:r>
              <a:rPr lang="fr-FR" sz="1200">
                <a:ln w="0"/>
              </a:rPr>
              <a:t>Historisation</a:t>
            </a:r>
          </a:p>
          <a:p>
            <a:pPr marL="285750" indent="-285750" algn="r">
              <a:buFontTx/>
              <a:buChar char="-"/>
            </a:pPr>
            <a:endParaRPr lang="fr-FR" sz="1200">
              <a:ln w="0"/>
            </a:endParaRPr>
          </a:p>
          <a:p>
            <a:pPr marL="285750" indent="-285750" algn="r">
              <a:buFontTx/>
              <a:buChar char="-"/>
            </a:pPr>
            <a:endParaRPr lang="fr-FR" sz="1200" b="0" cap="none" spc="0">
              <a:ln w="0"/>
              <a:solidFill>
                <a:schemeClr val="tx1"/>
              </a:solidFill>
            </a:endParaRPr>
          </a:p>
        </p:txBody>
      </p:sp>
      <p:grpSp>
        <p:nvGrpSpPr>
          <p:cNvPr id="29" name="Groupe 28">
            <a:extLst>
              <a:ext uri="{FF2B5EF4-FFF2-40B4-BE49-F238E27FC236}">
                <a16:creationId xmlns:a16="http://schemas.microsoft.com/office/drawing/2014/main" id="{1DD1AF94-B171-EE4D-E8EB-EEE09EC68123}"/>
              </a:ext>
            </a:extLst>
          </p:cNvPr>
          <p:cNvGrpSpPr/>
          <p:nvPr/>
        </p:nvGrpSpPr>
        <p:grpSpPr>
          <a:xfrm>
            <a:off x="7693404" y="1089569"/>
            <a:ext cx="1384564" cy="1695074"/>
            <a:chOff x="7739973" y="1814044"/>
            <a:chExt cx="1384564" cy="1695074"/>
          </a:xfrm>
        </p:grpSpPr>
        <p:pic>
          <p:nvPicPr>
            <p:cNvPr id="1028" name="Picture 4" descr="Icône De Glyphe Belle Vector Caserne De Pompiers PNG , Icônes De Feu,  Belles Icônes, Icône PNG et vecteur pour téléchargement gratuit">
              <a:extLst>
                <a:ext uri="{FF2B5EF4-FFF2-40B4-BE49-F238E27FC236}">
                  <a16:creationId xmlns:a16="http://schemas.microsoft.com/office/drawing/2014/main" id="{2F57D6E4-5044-9088-4A8C-BA146639193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838004" y="2320616"/>
              <a:ext cx="1188502" cy="1188502"/>
            </a:xfrm>
            <a:prstGeom prst="ellipse">
              <a:avLst/>
            </a:prstGeom>
            <a:noFill/>
            <a:extLst>
              <a:ext uri="{909E8E84-426E-40DD-AFC4-6F175D3DCCD1}">
                <a14:hiddenFill xmlns:a14="http://schemas.microsoft.com/office/drawing/2010/main">
                  <a:solidFill>
                    <a:srgbClr val="FFFFFF"/>
                  </a:solidFill>
                </a14:hiddenFill>
              </a:ext>
            </a:extLst>
          </p:spPr>
        </p:pic>
        <p:sp>
          <p:nvSpPr>
            <p:cNvPr id="27" name="Rectangle 26">
              <a:extLst>
                <a:ext uri="{FF2B5EF4-FFF2-40B4-BE49-F238E27FC236}">
                  <a16:creationId xmlns:a16="http://schemas.microsoft.com/office/drawing/2014/main" id="{A580107E-6380-AF6A-B8F9-FBB4E2111D5F}"/>
                </a:ext>
              </a:extLst>
            </p:cNvPr>
            <p:cNvSpPr/>
            <p:nvPr/>
          </p:nvSpPr>
          <p:spPr>
            <a:xfrm>
              <a:off x="7739973" y="1814044"/>
              <a:ext cx="1384564" cy="523220"/>
            </a:xfrm>
            <a:prstGeom prst="rect">
              <a:avLst/>
            </a:prstGeom>
            <a:noFill/>
          </p:spPr>
          <p:txBody>
            <a:bodyPr wrap="square" lIns="91440" tIns="45720" rIns="91440" bIns="45720">
              <a:spAutoFit/>
            </a:bodyPr>
            <a:lstStyle/>
            <a:p>
              <a:pPr algn="ctr"/>
              <a:r>
                <a:rPr lang="fr-FR" sz="2800" b="1" cap="none" spc="0">
                  <a:ln w="0"/>
                  <a:solidFill>
                    <a:srgbClr val="EE534F"/>
                  </a:solidFill>
                </a:rPr>
                <a:t>SP</a:t>
              </a:r>
            </a:p>
          </p:txBody>
        </p:sp>
      </p:grpSp>
      <p:sp>
        <p:nvSpPr>
          <p:cNvPr id="30" name="Flèche : double flèche horizontale 29">
            <a:extLst>
              <a:ext uri="{FF2B5EF4-FFF2-40B4-BE49-F238E27FC236}">
                <a16:creationId xmlns:a16="http://schemas.microsoft.com/office/drawing/2014/main" id="{E3F1C4CA-6E27-DBE5-BB5E-4AA096DB5685}"/>
              </a:ext>
            </a:extLst>
          </p:cNvPr>
          <p:cNvSpPr/>
          <p:nvPr/>
        </p:nvSpPr>
        <p:spPr>
          <a:xfrm>
            <a:off x="2809887" y="2159263"/>
            <a:ext cx="612879" cy="279710"/>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Flèche : double flèche horizontale 31">
            <a:extLst>
              <a:ext uri="{FF2B5EF4-FFF2-40B4-BE49-F238E27FC236}">
                <a16:creationId xmlns:a16="http://schemas.microsoft.com/office/drawing/2014/main" id="{5C124900-9475-C748-3B62-6CF40E88AF4D}"/>
              </a:ext>
            </a:extLst>
          </p:cNvPr>
          <p:cNvSpPr/>
          <p:nvPr/>
        </p:nvSpPr>
        <p:spPr>
          <a:xfrm>
            <a:off x="7070546" y="2105223"/>
            <a:ext cx="612879" cy="279710"/>
          </a:xfrm>
          <a:prstGeom prst="leftRightArrow">
            <a:avLst/>
          </a:prstGeom>
          <a:solidFill>
            <a:srgbClr val="EE534F"/>
          </a:solidFill>
          <a:ln>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Rectangle 32">
            <a:extLst>
              <a:ext uri="{FF2B5EF4-FFF2-40B4-BE49-F238E27FC236}">
                <a16:creationId xmlns:a16="http://schemas.microsoft.com/office/drawing/2014/main" id="{4156A3D7-3FF7-58EC-3FE9-8C06DF02436A}"/>
              </a:ext>
            </a:extLst>
          </p:cNvPr>
          <p:cNvSpPr/>
          <p:nvPr/>
        </p:nvSpPr>
        <p:spPr>
          <a:xfrm>
            <a:off x="1268766" y="2910700"/>
            <a:ext cx="1931815" cy="954107"/>
          </a:xfrm>
          <a:prstGeom prst="rect">
            <a:avLst/>
          </a:prstGeom>
          <a:noFill/>
        </p:spPr>
        <p:txBody>
          <a:bodyPr wrap="square" lIns="91440" tIns="45720" rIns="91440" bIns="45720">
            <a:spAutoFit/>
          </a:bodyPr>
          <a:lstStyle/>
          <a:p>
            <a:pPr algn="ctr"/>
            <a:r>
              <a:rPr lang="fr-FR" sz="1400" b="1" cap="none" spc="0">
                <a:ln w="0"/>
                <a:solidFill>
                  <a:schemeClr val="tx1"/>
                </a:solidFill>
              </a:rPr>
              <a:t>Saisie des contrôles techniques</a:t>
            </a:r>
          </a:p>
          <a:p>
            <a:pPr marL="285750" indent="-285750" algn="ctr">
              <a:buFontTx/>
              <a:buChar char="-"/>
            </a:pPr>
            <a:endParaRPr lang="fr-FR" sz="1400" b="1" cap="none" spc="0">
              <a:ln w="0"/>
              <a:solidFill>
                <a:schemeClr val="tx1"/>
              </a:solidFill>
            </a:endParaRPr>
          </a:p>
          <a:p>
            <a:pPr marL="285750" indent="-285750" algn="ctr">
              <a:buFontTx/>
              <a:buChar char="-"/>
            </a:pPr>
            <a:endParaRPr lang="fr-FR" sz="1400" b="1" cap="none" spc="0">
              <a:ln w="0"/>
              <a:solidFill>
                <a:schemeClr val="tx1"/>
              </a:solidFill>
            </a:endParaRPr>
          </a:p>
        </p:txBody>
      </p:sp>
      <p:sp>
        <p:nvSpPr>
          <p:cNvPr id="34" name="Rectangle 33">
            <a:extLst>
              <a:ext uri="{FF2B5EF4-FFF2-40B4-BE49-F238E27FC236}">
                <a16:creationId xmlns:a16="http://schemas.microsoft.com/office/drawing/2014/main" id="{BB51D56B-0309-7305-D6F8-CFD07EF466DA}"/>
              </a:ext>
            </a:extLst>
          </p:cNvPr>
          <p:cNvSpPr/>
          <p:nvPr/>
        </p:nvSpPr>
        <p:spPr>
          <a:xfrm>
            <a:off x="7421596" y="2844224"/>
            <a:ext cx="1931815" cy="1169551"/>
          </a:xfrm>
          <a:prstGeom prst="rect">
            <a:avLst/>
          </a:prstGeom>
          <a:noFill/>
        </p:spPr>
        <p:txBody>
          <a:bodyPr wrap="square" lIns="91440" tIns="45720" rIns="91440" bIns="45720">
            <a:spAutoFit/>
          </a:bodyPr>
          <a:lstStyle/>
          <a:p>
            <a:pPr algn="ctr"/>
            <a:r>
              <a:rPr lang="fr-FR" sz="1400" b="1" cap="none" spc="0">
                <a:ln w="0"/>
                <a:solidFill>
                  <a:schemeClr val="tx1"/>
                </a:solidFill>
              </a:rPr>
              <a:t>Saisie des reconnaissances opérationnelles</a:t>
            </a:r>
          </a:p>
          <a:p>
            <a:pPr marL="285750" indent="-285750" algn="ctr">
              <a:buFontTx/>
              <a:buChar char="-"/>
            </a:pPr>
            <a:endParaRPr lang="fr-FR" sz="1400" b="1" cap="none" spc="0">
              <a:ln w="0"/>
              <a:solidFill>
                <a:schemeClr val="tx1"/>
              </a:solidFill>
            </a:endParaRPr>
          </a:p>
          <a:p>
            <a:pPr marL="285750" indent="-285750" algn="ctr">
              <a:buFontTx/>
              <a:buChar char="-"/>
            </a:pPr>
            <a:endParaRPr lang="fr-FR" sz="1400" b="1" cap="none" spc="0">
              <a:ln w="0"/>
              <a:solidFill>
                <a:schemeClr val="tx1"/>
              </a:solidFill>
            </a:endParaRPr>
          </a:p>
        </p:txBody>
      </p:sp>
      <p:pic>
        <p:nvPicPr>
          <p:cNvPr id="1034" name="Picture 10" descr="Adhésif Téléphone 18-112 - T2S">
            <a:extLst>
              <a:ext uri="{FF2B5EF4-FFF2-40B4-BE49-F238E27FC236}">
                <a16:creationId xmlns:a16="http://schemas.microsoft.com/office/drawing/2014/main" id="{1051088D-79D5-96E3-2C6D-4AA8DFE7E843}"/>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4451" r="8610"/>
          <a:stretch/>
        </p:blipFill>
        <p:spPr bwMode="auto">
          <a:xfrm>
            <a:off x="8002480" y="5128831"/>
            <a:ext cx="766577" cy="881743"/>
          </a:xfrm>
          <a:prstGeom prst="roundRect">
            <a:avLst/>
          </a:prstGeom>
          <a:noFill/>
          <a:extLst>
            <a:ext uri="{909E8E84-426E-40DD-AFC4-6F175D3DCCD1}">
              <a14:hiddenFill xmlns:a14="http://schemas.microsoft.com/office/drawing/2010/main">
                <a:solidFill>
                  <a:srgbClr val="FFFFFF"/>
                </a:solidFill>
              </a14:hiddenFill>
            </a:ext>
          </a:extLst>
        </p:spPr>
      </p:pic>
      <p:cxnSp>
        <p:nvCxnSpPr>
          <p:cNvPr id="40" name="Connecteur droit avec flèche 39">
            <a:extLst>
              <a:ext uri="{FF2B5EF4-FFF2-40B4-BE49-F238E27FC236}">
                <a16:creationId xmlns:a16="http://schemas.microsoft.com/office/drawing/2014/main" id="{EAF20458-08F7-6D4D-C5FB-66A0A9EB2A23}"/>
              </a:ext>
            </a:extLst>
          </p:cNvPr>
          <p:cNvCxnSpPr>
            <a:stCxn id="1032" idx="3"/>
            <a:endCxn id="1034" idx="1"/>
          </p:cNvCxnSpPr>
          <p:nvPr/>
        </p:nvCxnSpPr>
        <p:spPr>
          <a:xfrm flipV="1">
            <a:off x="5813799" y="5569703"/>
            <a:ext cx="2188681" cy="526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1" name="Rectangle 40">
            <a:extLst>
              <a:ext uri="{FF2B5EF4-FFF2-40B4-BE49-F238E27FC236}">
                <a16:creationId xmlns:a16="http://schemas.microsoft.com/office/drawing/2014/main" id="{59C20047-8AEE-8052-018A-6A103247464F}"/>
              </a:ext>
            </a:extLst>
          </p:cNvPr>
          <p:cNvSpPr/>
          <p:nvPr/>
        </p:nvSpPr>
        <p:spPr>
          <a:xfrm>
            <a:off x="7467138" y="6046173"/>
            <a:ext cx="1931815" cy="738664"/>
          </a:xfrm>
          <a:prstGeom prst="rect">
            <a:avLst/>
          </a:prstGeom>
          <a:noFill/>
        </p:spPr>
        <p:txBody>
          <a:bodyPr wrap="square" lIns="91440" tIns="45720" rIns="91440" bIns="45720">
            <a:spAutoFit/>
          </a:bodyPr>
          <a:lstStyle/>
          <a:p>
            <a:pPr algn="ctr"/>
            <a:r>
              <a:rPr lang="fr-FR" sz="1400" b="1">
                <a:ln w="0"/>
              </a:rPr>
              <a:t>S.G.O</a:t>
            </a:r>
            <a:endParaRPr lang="fr-FR" sz="1400" b="1" cap="none" spc="0">
              <a:ln w="0"/>
              <a:solidFill>
                <a:schemeClr val="tx1"/>
              </a:solidFill>
            </a:endParaRPr>
          </a:p>
          <a:p>
            <a:pPr marL="285750" indent="-285750" algn="ctr">
              <a:buFontTx/>
              <a:buChar char="-"/>
            </a:pPr>
            <a:endParaRPr lang="fr-FR" sz="1400" b="1" cap="none" spc="0">
              <a:ln w="0"/>
              <a:solidFill>
                <a:schemeClr val="tx1"/>
              </a:solidFill>
            </a:endParaRPr>
          </a:p>
          <a:p>
            <a:pPr marL="285750" indent="-285750" algn="ctr">
              <a:buFontTx/>
              <a:buChar char="-"/>
            </a:pPr>
            <a:endParaRPr lang="fr-FR" sz="1400" b="1" cap="none" spc="0">
              <a:ln w="0"/>
              <a:solidFill>
                <a:schemeClr val="tx1"/>
              </a:solidFill>
            </a:endParaRPr>
          </a:p>
        </p:txBody>
      </p:sp>
      <p:sp>
        <p:nvSpPr>
          <p:cNvPr id="42" name="Rectangle 41">
            <a:extLst>
              <a:ext uri="{FF2B5EF4-FFF2-40B4-BE49-F238E27FC236}">
                <a16:creationId xmlns:a16="http://schemas.microsoft.com/office/drawing/2014/main" id="{F1446B64-E90F-F24A-5BE8-FB29F5A5C6DF}"/>
              </a:ext>
            </a:extLst>
          </p:cNvPr>
          <p:cNvSpPr/>
          <p:nvPr/>
        </p:nvSpPr>
        <p:spPr>
          <a:xfrm>
            <a:off x="6470027" y="5576449"/>
            <a:ext cx="994311" cy="646331"/>
          </a:xfrm>
          <a:prstGeom prst="rect">
            <a:avLst/>
          </a:prstGeom>
          <a:noFill/>
        </p:spPr>
        <p:txBody>
          <a:bodyPr wrap="none" lIns="91440" tIns="45720" rIns="91440" bIns="45720">
            <a:spAutoFit/>
          </a:bodyPr>
          <a:lstStyle/>
          <a:p>
            <a:pPr algn="r"/>
            <a:r>
              <a:rPr lang="fr-FR" sz="1200" b="0" i="1" cap="none" spc="0">
                <a:ln w="0"/>
                <a:solidFill>
                  <a:schemeClr val="tx1"/>
                </a:solidFill>
              </a:rPr>
              <a:t>Alimentation</a:t>
            </a:r>
          </a:p>
          <a:p>
            <a:pPr marL="285750" indent="-285750" algn="r">
              <a:buFontTx/>
              <a:buChar char="-"/>
            </a:pPr>
            <a:endParaRPr lang="fr-FR" sz="1200" b="0" i="1" cap="none" spc="0">
              <a:ln w="0"/>
              <a:solidFill>
                <a:schemeClr val="tx1"/>
              </a:solidFill>
            </a:endParaRPr>
          </a:p>
          <a:p>
            <a:pPr marL="285750" indent="-285750" algn="r">
              <a:buFontTx/>
              <a:buChar char="-"/>
            </a:pPr>
            <a:endParaRPr lang="fr-FR" sz="1200" b="0" i="1" cap="none" spc="0">
              <a:ln w="0"/>
              <a:solidFill>
                <a:schemeClr val="tx1"/>
              </a:solidFill>
            </a:endParaRPr>
          </a:p>
        </p:txBody>
      </p:sp>
      <p:pic>
        <p:nvPicPr>
          <p:cNvPr id="44" name="Image 43">
            <a:extLst>
              <a:ext uri="{FF2B5EF4-FFF2-40B4-BE49-F238E27FC236}">
                <a16:creationId xmlns:a16="http://schemas.microsoft.com/office/drawing/2014/main" id="{610D00A3-921A-23BB-6B20-E25835602794}"/>
              </a:ext>
            </a:extLst>
          </p:cNvPr>
          <p:cNvPicPr>
            <a:picLocks noChangeAspect="1"/>
          </p:cNvPicPr>
          <p:nvPr/>
        </p:nvPicPr>
        <p:blipFill rotWithShape="1">
          <a:blip r:embed="rId11"/>
          <a:srcRect b="18559"/>
          <a:stretch/>
        </p:blipFill>
        <p:spPr>
          <a:xfrm>
            <a:off x="7484542" y="3609148"/>
            <a:ext cx="2188681" cy="1273732"/>
          </a:xfrm>
          <a:prstGeom prst="rect">
            <a:avLst/>
          </a:prstGeom>
        </p:spPr>
      </p:pic>
      <p:pic>
        <p:nvPicPr>
          <p:cNvPr id="46" name="Image 45">
            <a:extLst>
              <a:ext uri="{FF2B5EF4-FFF2-40B4-BE49-F238E27FC236}">
                <a16:creationId xmlns:a16="http://schemas.microsoft.com/office/drawing/2014/main" id="{827ED06B-3A2B-39AA-64E3-488B0545A496}"/>
              </a:ext>
            </a:extLst>
          </p:cNvPr>
          <p:cNvPicPr>
            <a:picLocks noChangeAspect="1"/>
          </p:cNvPicPr>
          <p:nvPr/>
        </p:nvPicPr>
        <p:blipFill>
          <a:blip r:embed="rId12"/>
          <a:stretch>
            <a:fillRect/>
          </a:stretch>
        </p:blipFill>
        <p:spPr>
          <a:xfrm>
            <a:off x="7484543" y="4548128"/>
            <a:ext cx="2225233" cy="350550"/>
          </a:xfrm>
          <a:prstGeom prst="rect">
            <a:avLst/>
          </a:prstGeom>
        </p:spPr>
      </p:pic>
      <p:sp>
        <p:nvSpPr>
          <p:cNvPr id="47" name="Rectangle 46">
            <a:extLst>
              <a:ext uri="{FF2B5EF4-FFF2-40B4-BE49-F238E27FC236}">
                <a16:creationId xmlns:a16="http://schemas.microsoft.com/office/drawing/2014/main" id="{0D3F3E21-48F5-DBDA-C1B0-FC184CBD1151}"/>
              </a:ext>
            </a:extLst>
          </p:cNvPr>
          <p:cNvSpPr/>
          <p:nvPr/>
        </p:nvSpPr>
        <p:spPr>
          <a:xfrm>
            <a:off x="7484542" y="3609148"/>
            <a:ext cx="2188681" cy="1284263"/>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1" name="Image 50">
            <a:extLst>
              <a:ext uri="{FF2B5EF4-FFF2-40B4-BE49-F238E27FC236}">
                <a16:creationId xmlns:a16="http://schemas.microsoft.com/office/drawing/2014/main" id="{D809D389-DCE4-33A7-5245-0CD999CA822C}"/>
              </a:ext>
            </a:extLst>
          </p:cNvPr>
          <p:cNvPicPr>
            <a:picLocks noChangeAspect="1"/>
          </p:cNvPicPr>
          <p:nvPr/>
        </p:nvPicPr>
        <p:blipFill>
          <a:blip r:embed="rId13"/>
          <a:stretch>
            <a:fillRect/>
          </a:stretch>
        </p:blipFill>
        <p:spPr>
          <a:xfrm>
            <a:off x="172486" y="3428999"/>
            <a:ext cx="2598645" cy="2141406"/>
          </a:xfrm>
          <a:prstGeom prst="rect">
            <a:avLst/>
          </a:prstGeom>
          <a:ln>
            <a:solidFill>
              <a:schemeClr val="tx1"/>
            </a:solidFill>
          </a:ln>
        </p:spPr>
      </p:pic>
      <p:pic>
        <p:nvPicPr>
          <p:cNvPr id="53" name="Image 52">
            <a:extLst>
              <a:ext uri="{FF2B5EF4-FFF2-40B4-BE49-F238E27FC236}">
                <a16:creationId xmlns:a16="http://schemas.microsoft.com/office/drawing/2014/main" id="{D64A19B5-812A-343E-CC1D-4D3D576A3899}"/>
              </a:ext>
            </a:extLst>
          </p:cNvPr>
          <p:cNvPicPr>
            <a:picLocks noChangeAspect="1"/>
          </p:cNvPicPr>
          <p:nvPr/>
        </p:nvPicPr>
        <p:blipFill>
          <a:blip r:embed="rId14"/>
          <a:stretch>
            <a:fillRect/>
          </a:stretch>
        </p:blipFill>
        <p:spPr>
          <a:xfrm>
            <a:off x="1918751" y="4573102"/>
            <a:ext cx="1074350" cy="1301403"/>
          </a:xfrm>
          <a:prstGeom prst="rect">
            <a:avLst/>
          </a:prstGeom>
          <a:ln>
            <a:solidFill>
              <a:schemeClr val="tx1"/>
            </a:solidFill>
          </a:ln>
        </p:spPr>
      </p:pic>
    </p:spTree>
    <p:extLst>
      <p:ext uri="{BB962C8B-B14F-4D97-AF65-F5344CB8AC3E}">
        <p14:creationId xmlns:p14="http://schemas.microsoft.com/office/powerpoint/2010/main" val="588896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3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42"/>
                                        </p:tgtEl>
                                        <p:attrNameLst>
                                          <p:attrName>style.visibility</p:attrName>
                                        </p:attrNameLst>
                                      </p:cBhvr>
                                      <p:to>
                                        <p:strVal val="visible"/>
                                      </p:to>
                                    </p:set>
                                    <p:anim calcmode="lin" valueType="num">
                                      <p:cBhvr additive="base">
                                        <p:cTn id="41" dur="500" fill="hold"/>
                                        <p:tgtEl>
                                          <p:spTgt spid="42"/>
                                        </p:tgtEl>
                                        <p:attrNameLst>
                                          <p:attrName>ppt_x</p:attrName>
                                        </p:attrNameLst>
                                      </p:cBhvr>
                                      <p:tavLst>
                                        <p:tav tm="0">
                                          <p:val>
                                            <p:strVal val="0-#ppt_w/2"/>
                                          </p:val>
                                        </p:tav>
                                        <p:tav tm="100000">
                                          <p:val>
                                            <p:strVal val="#ppt_x"/>
                                          </p:val>
                                        </p:tav>
                                      </p:tavLst>
                                    </p:anim>
                                    <p:anim calcmode="lin" valueType="num">
                                      <p:cBhvr additive="base">
                                        <p:cTn id="42" dur="500" fill="hold"/>
                                        <p:tgtEl>
                                          <p:spTgt spid="42"/>
                                        </p:tgtEl>
                                        <p:attrNameLst>
                                          <p:attrName>ppt_y</p:attrName>
                                        </p:attrNameLst>
                                      </p:cBhvr>
                                      <p:tavLst>
                                        <p:tav tm="0">
                                          <p:val>
                                            <p:strVal val="#ppt_y"/>
                                          </p:val>
                                        </p:tav>
                                        <p:tav tm="100000">
                                          <p:val>
                                            <p:strVal val="#ppt_y"/>
                                          </p:val>
                                        </p:tav>
                                      </p:tavLst>
                                    </p:anim>
                                  </p:childTnLst>
                                </p:cTn>
                              </p:par>
                              <p:par>
                                <p:cTn id="43" presetID="2" presetClass="entr" presetSubtype="8" fill="hold" nodeType="withEffect">
                                  <p:stCondLst>
                                    <p:cond delay="0"/>
                                  </p:stCondLst>
                                  <p:childTnLst>
                                    <p:set>
                                      <p:cBhvr>
                                        <p:cTn id="44" dur="1" fill="hold">
                                          <p:stCondLst>
                                            <p:cond delay="0"/>
                                          </p:stCondLst>
                                        </p:cTn>
                                        <p:tgtEl>
                                          <p:spTgt spid="40"/>
                                        </p:tgtEl>
                                        <p:attrNameLst>
                                          <p:attrName>style.visibility</p:attrName>
                                        </p:attrNameLst>
                                      </p:cBhvr>
                                      <p:to>
                                        <p:strVal val="visible"/>
                                      </p:to>
                                    </p:set>
                                    <p:anim calcmode="lin" valueType="num">
                                      <p:cBhvr additive="base">
                                        <p:cTn id="45" dur="500" fill="hold"/>
                                        <p:tgtEl>
                                          <p:spTgt spid="40"/>
                                        </p:tgtEl>
                                        <p:attrNameLst>
                                          <p:attrName>ppt_x</p:attrName>
                                        </p:attrNameLst>
                                      </p:cBhvr>
                                      <p:tavLst>
                                        <p:tav tm="0">
                                          <p:val>
                                            <p:strVal val="0-#ppt_w/2"/>
                                          </p:val>
                                        </p:tav>
                                        <p:tav tm="100000">
                                          <p:val>
                                            <p:strVal val="#ppt_x"/>
                                          </p:val>
                                        </p:tav>
                                      </p:tavLst>
                                    </p:anim>
                                    <p:anim calcmode="lin" valueType="num">
                                      <p:cBhvr additive="base">
                                        <p:cTn id="46" dur="500" fill="hold"/>
                                        <p:tgtEl>
                                          <p:spTgt spid="40"/>
                                        </p:tgtEl>
                                        <p:attrNameLst>
                                          <p:attrName>ppt_y</p:attrName>
                                        </p:attrNameLst>
                                      </p:cBhvr>
                                      <p:tavLst>
                                        <p:tav tm="0">
                                          <p:val>
                                            <p:strVal val="#ppt_y"/>
                                          </p:val>
                                        </p:tav>
                                        <p:tav tm="100000">
                                          <p:val>
                                            <p:strVal val="#ppt_y"/>
                                          </p:val>
                                        </p:tav>
                                      </p:tavLst>
                                    </p:anim>
                                  </p:childTnLst>
                                </p:cTn>
                              </p:par>
                              <p:par>
                                <p:cTn id="47" presetID="2" presetClass="entr" presetSubtype="8" fill="hold" nodeType="withEffect">
                                  <p:stCondLst>
                                    <p:cond delay="0"/>
                                  </p:stCondLst>
                                  <p:childTnLst>
                                    <p:set>
                                      <p:cBhvr>
                                        <p:cTn id="48" dur="1" fill="hold">
                                          <p:stCondLst>
                                            <p:cond delay="0"/>
                                          </p:stCondLst>
                                        </p:cTn>
                                        <p:tgtEl>
                                          <p:spTgt spid="1034"/>
                                        </p:tgtEl>
                                        <p:attrNameLst>
                                          <p:attrName>style.visibility</p:attrName>
                                        </p:attrNameLst>
                                      </p:cBhvr>
                                      <p:to>
                                        <p:strVal val="visible"/>
                                      </p:to>
                                    </p:set>
                                    <p:anim calcmode="lin" valueType="num">
                                      <p:cBhvr additive="base">
                                        <p:cTn id="49" dur="500" fill="hold"/>
                                        <p:tgtEl>
                                          <p:spTgt spid="1034"/>
                                        </p:tgtEl>
                                        <p:attrNameLst>
                                          <p:attrName>ppt_x</p:attrName>
                                        </p:attrNameLst>
                                      </p:cBhvr>
                                      <p:tavLst>
                                        <p:tav tm="0">
                                          <p:val>
                                            <p:strVal val="0-#ppt_w/2"/>
                                          </p:val>
                                        </p:tav>
                                        <p:tav tm="100000">
                                          <p:val>
                                            <p:strVal val="#ppt_x"/>
                                          </p:val>
                                        </p:tav>
                                      </p:tavLst>
                                    </p:anim>
                                    <p:anim calcmode="lin" valueType="num">
                                      <p:cBhvr additive="base">
                                        <p:cTn id="50" dur="500" fill="hold"/>
                                        <p:tgtEl>
                                          <p:spTgt spid="1034"/>
                                        </p:tgtEl>
                                        <p:attrNameLst>
                                          <p:attrName>ppt_y</p:attrName>
                                        </p:attrNameLst>
                                      </p:cBhvr>
                                      <p:tavLst>
                                        <p:tav tm="0">
                                          <p:val>
                                            <p:strVal val="#ppt_y"/>
                                          </p:val>
                                        </p:tav>
                                        <p:tav tm="100000">
                                          <p:val>
                                            <p:strVal val="#ppt_y"/>
                                          </p:val>
                                        </p:tav>
                                      </p:tavLst>
                                    </p:anim>
                                  </p:childTnLst>
                                </p:cTn>
                              </p:par>
                              <p:par>
                                <p:cTn id="51" presetID="2" presetClass="entr" presetSubtype="8" fill="hold" grpId="0" nodeType="withEffect">
                                  <p:stCondLst>
                                    <p:cond delay="0"/>
                                  </p:stCondLst>
                                  <p:childTnLst>
                                    <p:set>
                                      <p:cBhvr>
                                        <p:cTn id="52" dur="1" fill="hold">
                                          <p:stCondLst>
                                            <p:cond delay="0"/>
                                          </p:stCondLst>
                                        </p:cTn>
                                        <p:tgtEl>
                                          <p:spTgt spid="41"/>
                                        </p:tgtEl>
                                        <p:attrNameLst>
                                          <p:attrName>style.visibility</p:attrName>
                                        </p:attrNameLst>
                                      </p:cBhvr>
                                      <p:to>
                                        <p:strVal val="visible"/>
                                      </p:to>
                                    </p:set>
                                    <p:anim calcmode="lin" valueType="num">
                                      <p:cBhvr additive="base">
                                        <p:cTn id="53" dur="500" fill="hold"/>
                                        <p:tgtEl>
                                          <p:spTgt spid="41"/>
                                        </p:tgtEl>
                                        <p:attrNameLst>
                                          <p:attrName>ppt_x</p:attrName>
                                        </p:attrNameLst>
                                      </p:cBhvr>
                                      <p:tavLst>
                                        <p:tav tm="0">
                                          <p:val>
                                            <p:strVal val="0-#ppt_w/2"/>
                                          </p:val>
                                        </p:tav>
                                        <p:tav tm="100000">
                                          <p:val>
                                            <p:strVal val="#ppt_x"/>
                                          </p:val>
                                        </p:tav>
                                      </p:tavLst>
                                    </p:anim>
                                    <p:anim calcmode="lin" valueType="num">
                                      <p:cBhvr additive="base">
                                        <p:cTn id="54" dur="5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30" grpId="0" animBg="1"/>
      <p:bldP spid="32" grpId="0" animBg="1"/>
      <p:bldP spid="33" grpId="0"/>
      <p:bldP spid="34" grpId="0"/>
      <p:bldP spid="41" grpId="0"/>
      <p:bldP spid="42" grpId="0"/>
      <p:bldP spid="47"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54F6C26E-0CC6-0074-9EAB-F5CC1D117C2E}"/>
              </a:ext>
            </a:extLst>
          </p:cNvPr>
          <p:cNvSpPr>
            <a:spLocks noGrp="1"/>
          </p:cNvSpPr>
          <p:nvPr>
            <p:ph type="title"/>
          </p:nvPr>
        </p:nvSpPr>
        <p:spPr/>
        <p:txBody>
          <a:bodyPr/>
          <a:lstStyle/>
          <a:p>
            <a:r>
              <a:rPr lang="fr-FR"/>
              <a:t>Stratégie exploitation LIDAR</a:t>
            </a:r>
          </a:p>
        </p:txBody>
      </p:sp>
      <p:sp>
        <p:nvSpPr>
          <p:cNvPr id="5" name="Espace réservé du contenu 4">
            <a:extLst>
              <a:ext uri="{FF2B5EF4-FFF2-40B4-BE49-F238E27FC236}">
                <a16:creationId xmlns:a16="http://schemas.microsoft.com/office/drawing/2014/main" id="{08022DF6-01E6-4A42-7426-07AA131AE1B5}"/>
              </a:ext>
            </a:extLst>
          </p:cNvPr>
          <p:cNvSpPr>
            <a:spLocks noGrp="1"/>
          </p:cNvSpPr>
          <p:nvPr>
            <p:ph idx="1"/>
          </p:nvPr>
        </p:nvSpPr>
        <p:spPr/>
        <p:txBody>
          <a:bodyPr/>
          <a:lstStyle/>
          <a:p>
            <a:pPr marL="342900" lvl="0" indent="-342900" algn="just">
              <a:buFont typeface="Wingdings" panose="05000000000000000000" pitchFamily="2" charset="2"/>
              <a:buChar char="ü"/>
            </a:pPr>
            <a:endParaRPr lang="fr-FR" sz="2000" b="1"/>
          </a:p>
          <a:p>
            <a:pPr marL="342900" lvl="0" indent="-342900" algn="just">
              <a:buFont typeface="Wingdings" panose="05000000000000000000" pitchFamily="2" charset="2"/>
              <a:buChar char="ü"/>
            </a:pPr>
            <a:endParaRPr lang="fr-FR" sz="2000" b="1"/>
          </a:p>
          <a:p>
            <a:endParaRPr lang="fr-FR"/>
          </a:p>
        </p:txBody>
      </p:sp>
      <p:graphicFrame>
        <p:nvGraphicFramePr>
          <p:cNvPr id="6" name="Diagramme 5"/>
          <p:cNvGraphicFramePr/>
          <p:nvPr/>
        </p:nvGraphicFramePr>
        <p:xfrm>
          <a:off x="1863634" y="1965174"/>
          <a:ext cx="7320553" cy="45152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Sous-titre 2"/>
          <p:cNvSpPr txBox="1">
            <a:spLocks/>
          </p:cNvSpPr>
          <p:nvPr/>
        </p:nvSpPr>
        <p:spPr bwMode="auto">
          <a:xfrm>
            <a:off x="3878551" y="1082964"/>
            <a:ext cx="3142674" cy="646472"/>
          </a:xfrm>
          <a:prstGeom prst="rect">
            <a:avLst/>
          </a:prstGeom>
          <a:solidFill>
            <a:schemeClr val="bg1">
              <a:alpha val="37000"/>
            </a:schemeClr>
          </a:solidFill>
        </p:spPr>
        <p:txBody>
          <a:bodyPr vert="horz" lIns="91440" tIns="45720" rIns="91440" bIns="45720" rtlCol="0">
            <a:noAutofit/>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lvl="0" algn="just"/>
            <a:r>
              <a:rPr lang="fr-FR" sz="2400" b="1"/>
              <a:t>Défis versus réponse…</a:t>
            </a:r>
          </a:p>
          <a:p>
            <a:pPr lvl="0" algn="just"/>
            <a:endParaRPr lang="fr-FR" sz="1600" b="1"/>
          </a:p>
        </p:txBody>
      </p:sp>
    </p:spTree>
    <p:extLst>
      <p:ext uri="{BB962C8B-B14F-4D97-AF65-F5344CB8AC3E}">
        <p14:creationId xmlns:p14="http://schemas.microsoft.com/office/powerpoint/2010/main" val="92569408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54F6C26E-0CC6-0074-9EAB-F5CC1D117C2E}"/>
              </a:ext>
            </a:extLst>
          </p:cNvPr>
          <p:cNvSpPr>
            <a:spLocks noGrp="1"/>
          </p:cNvSpPr>
          <p:nvPr>
            <p:ph type="title"/>
          </p:nvPr>
        </p:nvSpPr>
        <p:spPr/>
        <p:txBody>
          <a:bodyPr/>
          <a:lstStyle/>
          <a:p>
            <a:r>
              <a:rPr lang="fr-FR"/>
              <a:t>Production</a:t>
            </a:r>
          </a:p>
        </p:txBody>
      </p:sp>
      <p:sp>
        <p:nvSpPr>
          <p:cNvPr id="5" name="Espace réservé du contenu 4">
            <a:extLst>
              <a:ext uri="{FF2B5EF4-FFF2-40B4-BE49-F238E27FC236}">
                <a16:creationId xmlns:a16="http://schemas.microsoft.com/office/drawing/2014/main" id="{08022DF6-01E6-4A42-7426-07AA131AE1B5}"/>
              </a:ext>
            </a:extLst>
          </p:cNvPr>
          <p:cNvSpPr>
            <a:spLocks noGrp="1"/>
          </p:cNvSpPr>
          <p:nvPr>
            <p:ph idx="1"/>
          </p:nvPr>
        </p:nvSpPr>
        <p:spPr/>
        <p:txBody>
          <a:bodyPr/>
          <a:lstStyle/>
          <a:p>
            <a:pPr marL="342900" lvl="0" indent="-342900" algn="just">
              <a:buFont typeface="Wingdings" panose="05000000000000000000" pitchFamily="2" charset="2"/>
              <a:buChar char="ü"/>
            </a:pPr>
            <a:endParaRPr lang="fr-FR" sz="2000" b="1"/>
          </a:p>
          <a:p>
            <a:pPr marL="342900" lvl="0" indent="-342900" algn="just">
              <a:buFont typeface="Wingdings" panose="05000000000000000000" pitchFamily="2" charset="2"/>
              <a:buChar char="ü"/>
            </a:pPr>
            <a:endParaRPr lang="fr-FR" sz="2000" b="1"/>
          </a:p>
          <a:p>
            <a:endParaRPr lang="fr-FR"/>
          </a:p>
        </p:txBody>
      </p:sp>
      <p:sp>
        <p:nvSpPr>
          <p:cNvPr id="6" name="Sous-titre 2"/>
          <p:cNvSpPr txBox="1">
            <a:spLocks/>
          </p:cNvSpPr>
          <p:nvPr/>
        </p:nvSpPr>
        <p:spPr bwMode="auto">
          <a:xfrm>
            <a:off x="2028042" y="3076705"/>
            <a:ext cx="6209857" cy="241475"/>
          </a:xfrm>
          <a:prstGeom prst="rect">
            <a:avLst/>
          </a:prstGeom>
          <a:solidFill>
            <a:schemeClr val="bg1">
              <a:alpha val="37000"/>
            </a:schemeClr>
          </a:solidFill>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285750" lvl="0" indent="-285750" algn="just">
              <a:buFont typeface="Wingdings" panose="05000000000000000000" pitchFamily="2" charset="2"/>
              <a:buChar char="Ø"/>
            </a:pPr>
            <a:r>
              <a:rPr lang="fr-FR" sz="2000">
                <a:solidFill>
                  <a:schemeClr val="tx1"/>
                </a:solidFill>
              </a:rPr>
              <a:t>Végétation</a:t>
            </a:r>
          </a:p>
          <a:p>
            <a:pPr lvl="0" algn="just"/>
            <a:endParaRPr lang="fr-FR" sz="2000">
              <a:solidFill>
                <a:schemeClr val="tx1"/>
              </a:solidFill>
            </a:endParaRPr>
          </a:p>
          <a:p>
            <a:pPr marL="285750" lvl="0" indent="-285750" algn="just">
              <a:buFont typeface="Wingdings" panose="05000000000000000000" pitchFamily="2" charset="2"/>
              <a:buChar char="Ø"/>
            </a:pPr>
            <a:r>
              <a:rPr lang="fr-FR" sz="2000">
                <a:solidFill>
                  <a:schemeClr val="tx1"/>
                </a:solidFill>
              </a:rPr>
              <a:t>Continuité </a:t>
            </a:r>
          </a:p>
          <a:p>
            <a:pPr lvl="0" algn="just"/>
            <a:r>
              <a:rPr lang="fr-FR" sz="2000">
                <a:solidFill>
                  <a:schemeClr val="tx1"/>
                </a:solidFill>
              </a:rPr>
              <a:t>Combustible bas</a:t>
            </a:r>
          </a:p>
          <a:p>
            <a:pPr lvl="0" algn="just"/>
            <a:endParaRPr lang="fr-FR" sz="2000">
              <a:solidFill>
                <a:schemeClr val="tx1"/>
              </a:solidFill>
            </a:endParaRPr>
          </a:p>
          <a:p>
            <a:pPr marL="285750" lvl="0" indent="-285750" algn="just">
              <a:buFont typeface="Wingdings" panose="05000000000000000000" pitchFamily="2" charset="2"/>
              <a:buChar char="Ø"/>
            </a:pPr>
            <a:r>
              <a:rPr lang="fr-FR" sz="2000">
                <a:solidFill>
                  <a:schemeClr val="tx1"/>
                </a:solidFill>
              </a:rPr>
              <a:t>Pénétration</a:t>
            </a:r>
          </a:p>
          <a:p>
            <a:pPr lvl="0" algn="just"/>
            <a:endParaRPr lang="fr-FR" sz="2000">
              <a:solidFill>
                <a:schemeClr val="tx1"/>
              </a:solidFill>
            </a:endParaRPr>
          </a:p>
          <a:p>
            <a:pPr marL="285750" lvl="0" indent="-285750" algn="just">
              <a:buFont typeface="Wingdings" panose="05000000000000000000" pitchFamily="2" charset="2"/>
              <a:buChar char="Ø"/>
            </a:pPr>
            <a:r>
              <a:rPr lang="fr-FR" sz="2000">
                <a:solidFill>
                  <a:schemeClr val="tx1"/>
                </a:solidFill>
              </a:rPr>
              <a:t>Accessibilité</a:t>
            </a:r>
          </a:p>
          <a:p>
            <a:pPr marL="285750" lvl="0" indent="-285750" algn="just">
              <a:buFont typeface="Wingdings" panose="05000000000000000000" pitchFamily="2" charset="2"/>
              <a:buChar char="ü"/>
            </a:pPr>
            <a:endParaRPr lang="fr-FR" sz="1600" b="1"/>
          </a:p>
          <a:p>
            <a:pPr lvl="0" algn="just"/>
            <a:endParaRPr lang="fr-FR" sz="1600" b="1"/>
          </a:p>
        </p:txBody>
      </p:sp>
      <p:pic>
        <p:nvPicPr>
          <p:cNvPr id="7" name="Image 6"/>
          <p:cNvPicPr>
            <a:picLocks noChangeAspect="1"/>
          </p:cNvPicPr>
          <p:nvPr/>
        </p:nvPicPr>
        <p:blipFill>
          <a:blip r:embed="rId2"/>
          <a:stretch>
            <a:fillRect/>
          </a:stretch>
        </p:blipFill>
        <p:spPr bwMode="auto">
          <a:xfrm>
            <a:off x="6858458" y="2791977"/>
            <a:ext cx="2404537" cy="1614777"/>
          </a:xfrm>
          <a:prstGeom prst="rect">
            <a:avLst/>
          </a:prstGeom>
        </p:spPr>
      </p:pic>
      <p:pic>
        <p:nvPicPr>
          <p:cNvPr id="8" name="Image 7"/>
          <p:cNvPicPr>
            <a:picLocks noChangeAspect="1"/>
          </p:cNvPicPr>
          <p:nvPr/>
        </p:nvPicPr>
        <p:blipFill>
          <a:blip r:embed="rId3"/>
          <a:stretch>
            <a:fillRect/>
          </a:stretch>
        </p:blipFill>
        <p:spPr bwMode="auto">
          <a:xfrm>
            <a:off x="4053722" y="3304450"/>
            <a:ext cx="2307869" cy="1580499"/>
          </a:xfrm>
          <a:prstGeom prst="rect">
            <a:avLst/>
          </a:prstGeom>
        </p:spPr>
      </p:pic>
      <p:pic>
        <p:nvPicPr>
          <p:cNvPr id="9" name="Image 8"/>
          <p:cNvPicPr>
            <a:picLocks noChangeAspect="1"/>
          </p:cNvPicPr>
          <p:nvPr/>
        </p:nvPicPr>
        <p:blipFill>
          <a:blip r:embed="rId4"/>
          <a:stretch>
            <a:fillRect/>
          </a:stretch>
        </p:blipFill>
        <p:spPr bwMode="auto">
          <a:xfrm>
            <a:off x="6842528" y="4656675"/>
            <a:ext cx="2395922" cy="1631342"/>
          </a:xfrm>
          <a:prstGeom prst="rect">
            <a:avLst/>
          </a:prstGeom>
        </p:spPr>
      </p:pic>
      <p:pic>
        <p:nvPicPr>
          <p:cNvPr id="10" name="Image 9"/>
          <p:cNvPicPr>
            <a:picLocks noChangeAspect="1"/>
          </p:cNvPicPr>
          <p:nvPr/>
        </p:nvPicPr>
        <p:blipFill>
          <a:blip r:embed="rId5"/>
          <a:stretch>
            <a:fillRect/>
          </a:stretch>
        </p:blipFill>
        <p:spPr bwMode="auto">
          <a:xfrm>
            <a:off x="4115015" y="5188806"/>
            <a:ext cx="2246576" cy="1532059"/>
          </a:xfrm>
          <a:prstGeom prst="rect">
            <a:avLst/>
          </a:prstGeom>
        </p:spPr>
      </p:pic>
      <p:sp>
        <p:nvSpPr>
          <p:cNvPr id="11" name="Sous-titre 2"/>
          <p:cNvSpPr txBox="1">
            <a:spLocks/>
          </p:cNvSpPr>
          <p:nvPr/>
        </p:nvSpPr>
        <p:spPr>
          <a:xfrm>
            <a:off x="1128288" y="1045429"/>
            <a:ext cx="8009363" cy="2553936"/>
          </a:xfrm>
          <a:prstGeom prst="rect">
            <a:avLst/>
          </a:prstGeom>
          <a:noFill/>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fr-FR" sz="1800" b="1">
                <a:solidFill>
                  <a:schemeClr val="tx1">
                    <a:lumMod val="85000"/>
                    <a:lumOff val="15000"/>
                  </a:schemeClr>
                </a:solidFill>
              </a:rPr>
              <a:t>Finalement on a ce que l’on souhaite :</a:t>
            </a:r>
          </a:p>
          <a:p>
            <a:pPr marL="285750" indent="-285750" algn="just">
              <a:buFont typeface="Wingdings" panose="05000000000000000000" pitchFamily="2" charset="2"/>
              <a:buChar char="Ø"/>
            </a:pPr>
            <a:r>
              <a:rPr lang="fr-FR" sz="1800" b="1">
                <a:solidFill>
                  <a:schemeClr val="tx1">
                    <a:lumMod val="85000"/>
                    <a:lumOff val="15000"/>
                  </a:schemeClr>
                </a:solidFill>
              </a:rPr>
              <a:t>Un classement en strates (herbacée, arbustive, arborée), y compris sous couvert </a:t>
            </a:r>
            <a:r>
              <a:rPr lang="fr-FR" sz="1800" b="1">
                <a:solidFill>
                  <a:schemeClr val="tx1">
                    <a:lumMod val="85000"/>
                    <a:lumOff val="15000"/>
                  </a:schemeClr>
                </a:solidFill>
                <a:sym typeface="Wingdings" panose="05000000000000000000" pitchFamily="2" charset="2"/>
              </a:rPr>
              <a:t> exploitation en cartes opérationnelles</a:t>
            </a:r>
            <a:endParaRPr lang="fr-FR" sz="1800" b="1">
              <a:solidFill>
                <a:schemeClr val="tx1">
                  <a:lumMod val="85000"/>
                  <a:lumOff val="15000"/>
                </a:schemeClr>
              </a:solidFill>
            </a:endParaRPr>
          </a:p>
          <a:p>
            <a:pPr marL="285750" indent="-285750" algn="just">
              <a:buFont typeface="Wingdings" panose="05000000000000000000" pitchFamily="2" charset="2"/>
              <a:buChar char="Ø"/>
            </a:pPr>
            <a:r>
              <a:rPr lang="fr-FR" sz="1800" b="1">
                <a:solidFill>
                  <a:schemeClr val="tx1">
                    <a:lumMod val="85000"/>
                    <a:lumOff val="15000"/>
                  </a:schemeClr>
                </a:solidFill>
              </a:rPr>
              <a:t>Une précision « métrique »</a:t>
            </a:r>
          </a:p>
          <a:p>
            <a:pPr marL="285750" indent="-285750" algn="just">
              <a:buFont typeface="Wingdings" panose="05000000000000000000" pitchFamily="2" charset="2"/>
              <a:buChar char="Ø"/>
            </a:pPr>
            <a:r>
              <a:rPr lang="fr-FR" sz="1800" b="1">
                <a:solidFill>
                  <a:schemeClr val="tx1">
                    <a:lumMod val="85000"/>
                    <a:lumOff val="15000"/>
                  </a:schemeClr>
                </a:solidFill>
              </a:rPr>
              <a:t>Une couverture départementale</a:t>
            </a:r>
          </a:p>
        </p:txBody>
      </p:sp>
    </p:spTree>
    <p:extLst>
      <p:ext uri="{BB962C8B-B14F-4D97-AF65-F5344CB8AC3E}">
        <p14:creationId xmlns:p14="http://schemas.microsoft.com/office/powerpoint/2010/main" val="332849421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54F6C26E-0CC6-0074-9EAB-F5CC1D117C2E}"/>
              </a:ext>
            </a:extLst>
          </p:cNvPr>
          <p:cNvSpPr>
            <a:spLocks noGrp="1"/>
          </p:cNvSpPr>
          <p:nvPr>
            <p:ph type="title"/>
          </p:nvPr>
        </p:nvSpPr>
        <p:spPr/>
        <p:txBody>
          <a:bodyPr/>
          <a:lstStyle/>
          <a:p>
            <a:r>
              <a:rPr lang="fr-FR"/>
              <a:t>Végétation</a:t>
            </a:r>
          </a:p>
        </p:txBody>
      </p:sp>
      <p:sp>
        <p:nvSpPr>
          <p:cNvPr id="5" name="Espace réservé du contenu 4">
            <a:extLst>
              <a:ext uri="{FF2B5EF4-FFF2-40B4-BE49-F238E27FC236}">
                <a16:creationId xmlns:a16="http://schemas.microsoft.com/office/drawing/2014/main" id="{08022DF6-01E6-4A42-7426-07AA131AE1B5}"/>
              </a:ext>
            </a:extLst>
          </p:cNvPr>
          <p:cNvSpPr>
            <a:spLocks noGrp="1"/>
          </p:cNvSpPr>
          <p:nvPr>
            <p:ph idx="1"/>
          </p:nvPr>
        </p:nvSpPr>
        <p:spPr/>
        <p:txBody>
          <a:bodyPr/>
          <a:lstStyle/>
          <a:p>
            <a:pPr marL="342900" lvl="0" indent="-342900" algn="just">
              <a:buFont typeface="Wingdings" panose="05000000000000000000" pitchFamily="2" charset="2"/>
              <a:buChar char="ü"/>
            </a:pPr>
            <a:endParaRPr lang="fr-FR" sz="2000" b="1"/>
          </a:p>
          <a:p>
            <a:pPr marL="342900" lvl="0" indent="-342900" algn="just">
              <a:buFont typeface="Wingdings" panose="05000000000000000000" pitchFamily="2" charset="2"/>
              <a:buChar char="ü"/>
            </a:pPr>
            <a:endParaRPr lang="fr-FR" sz="2000" b="1"/>
          </a:p>
          <a:p>
            <a:endParaRPr lang="fr-FR"/>
          </a:p>
        </p:txBody>
      </p:sp>
      <p:pic>
        <p:nvPicPr>
          <p:cNvPr id="2" name="Image 1"/>
          <p:cNvPicPr>
            <a:picLocks noChangeAspect="1"/>
          </p:cNvPicPr>
          <p:nvPr/>
        </p:nvPicPr>
        <p:blipFill>
          <a:blip r:embed="rId2"/>
          <a:stretch>
            <a:fillRect/>
          </a:stretch>
        </p:blipFill>
        <p:spPr>
          <a:xfrm>
            <a:off x="740423" y="2324780"/>
            <a:ext cx="8573393" cy="4419617"/>
          </a:xfrm>
          <a:prstGeom prst="rect">
            <a:avLst/>
          </a:prstGeom>
        </p:spPr>
      </p:pic>
      <p:pic>
        <p:nvPicPr>
          <p:cNvPr id="3" name="Image 2"/>
          <p:cNvPicPr>
            <a:picLocks noChangeAspect="1"/>
          </p:cNvPicPr>
          <p:nvPr/>
        </p:nvPicPr>
        <p:blipFill rotWithShape="1">
          <a:blip r:embed="rId3"/>
          <a:srcRect r="51221"/>
          <a:stretch/>
        </p:blipFill>
        <p:spPr>
          <a:xfrm>
            <a:off x="228232" y="330661"/>
            <a:ext cx="1866590" cy="1827955"/>
          </a:xfrm>
          <a:prstGeom prst="rect">
            <a:avLst/>
          </a:prstGeom>
        </p:spPr>
      </p:pic>
      <p:pic>
        <p:nvPicPr>
          <p:cNvPr id="6" name="Image 5"/>
          <p:cNvPicPr>
            <a:picLocks noChangeAspect="1"/>
          </p:cNvPicPr>
          <p:nvPr/>
        </p:nvPicPr>
        <p:blipFill rotWithShape="1">
          <a:blip r:embed="rId3"/>
          <a:srcRect l="52959" t="5157" b="-1"/>
          <a:stretch/>
        </p:blipFill>
        <p:spPr>
          <a:xfrm>
            <a:off x="7665855" y="419101"/>
            <a:ext cx="2062148" cy="1986087"/>
          </a:xfrm>
          <a:prstGeom prst="rect">
            <a:avLst/>
          </a:prstGeom>
        </p:spPr>
      </p:pic>
      <p:sp>
        <p:nvSpPr>
          <p:cNvPr id="7" name="Rectangle 6"/>
          <p:cNvSpPr/>
          <p:nvPr/>
        </p:nvSpPr>
        <p:spPr>
          <a:xfrm>
            <a:off x="2251578" y="1001341"/>
            <a:ext cx="5699348" cy="1323439"/>
          </a:xfrm>
          <a:prstGeom prst="rect">
            <a:avLst/>
          </a:prstGeom>
        </p:spPr>
        <p:txBody>
          <a:bodyPr wrap="square">
            <a:spAutoFit/>
          </a:bodyPr>
          <a:lstStyle/>
          <a:p>
            <a:r>
              <a:rPr lang="fr-FR" sz="1600" b="1"/>
              <a:t>Description : </a:t>
            </a:r>
            <a:r>
              <a:rPr lang="fr-FR" sz="1600"/>
              <a:t>représentation fine de la structuration verticale de la végétation (résolution à 3m) :</a:t>
            </a:r>
          </a:p>
          <a:p>
            <a:r>
              <a:rPr lang="fr-FR" sz="1600"/>
              <a:t>- végétation au sol, strate herbacée, en vert (0 à 50cm)</a:t>
            </a:r>
          </a:p>
          <a:p>
            <a:r>
              <a:rPr lang="fr-FR" sz="1600"/>
              <a:t>- végétation intermédiaire, strate arbustive, en bleu (50cm à 3m)</a:t>
            </a:r>
          </a:p>
          <a:p>
            <a:r>
              <a:rPr lang="fr-FR" sz="1600"/>
              <a:t>- végétation haute, strate arborée, en rouge (supérieure à 3m) </a:t>
            </a:r>
          </a:p>
        </p:txBody>
      </p:sp>
    </p:spTree>
    <p:extLst>
      <p:ext uri="{BB962C8B-B14F-4D97-AF65-F5344CB8AC3E}">
        <p14:creationId xmlns:p14="http://schemas.microsoft.com/office/powerpoint/2010/main" val="389579452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54F6C26E-0CC6-0074-9EAB-F5CC1D117C2E}"/>
              </a:ext>
            </a:extLst>
          </p:cNvPr>
          <p:cNvSpPr>
            <a:spLocks noGrp="1"/>
          </p:cNvSpPr>
          <p:nvPr>
            <p:ph type="title"/>
          </p:nvPr>
        </p:nvSpPr>
        <p:spPr/>
        <p:txBody>
          <a:bodyPr/>
          <a:lstStyle/>
          <a:p>
            <a:r>
              <a:rPr lang="fr-FR"/>
              <a:t>Continuité végétation basse</a:t>
            </a:r>
          </a:p>
        </p:txBody>
      </p:sp>
      <p:sp>
        <p:nvSpPr>
          <p:cNvPr id="5" name="Espace réservé du contenu 4">
            <a:extLst>
              <a:ext uri="{FF2B5EF4-FFF2-40B4-BE49-F238E27FC236}">
                <a16:creationId xmlns:a16="http://schemas.microsoft.com/office/drawing/2014/main" id="{08022DF6-01E6-4A42-7426-07AA131AE1B5}"/>
              </a:ext>
            </a:extLst>
          </p:cNvPr>
          <p:cNvSpPr>
            <a:spLocks noGrp="1"/>
          </p:cNvSpPr>
          <p:nvPr>
            <p:ph idx="1"/>
          </p:nvPr>
        </p:nvSpPr>
        <p:spPr/>
        <p:txBody>
          <a:bodyPr/>
          <a:lstStyle/>
          <a:p>
            <a:pPr marL="342900" lvl="0" indent="-342900" algn="just">
              <a:buFont typeface="Wingdings" panose="05000000000000000000" pitchFamily="2" charset="2"/>
              <a:buChar char="ü"/>
            </a:pPr>
            <a:endParaRPr lang="fr-FR" sz="2000" b="1"/>
          </a:p>
          <a:p>
            <a:pPr marL="342900" lvl="0" indent="-342900" algn="just">
              <a:buFont typeface="Wingdings" panose="05000000000000000000" pitchFamily="2" charset="2"/>
              <a:buChar char="ü"/>
            </a:pPr>
            <a:endParaRPr lang="fr-FR" sz="2000" b="1"/>
          </a:p>
          <a:p>
            <a:endParaRPr lang="fr-FR"/>
          </a:p>
        </p:txBody>
      </p:sp>
      <p:pic>
        <p:nvPicPr>
          <p:cNvPr id="2" name="Image 1"/>
          <p:cNvPicPr>
            <a:picLocks noChangeAspect="1"/>
          </p:cNvPicPr>
          <p:nvPr/>
        </p:nvPicPr>
        <p:blipFill>
          <a:blip r:embed="rId2"/>
          <a:stretch>
            <a:fillRect/>
          </a:stretch>
        </p:blipFill>
        <p:spPr>
          <a:xfrm>
            <a:off x="501371" y="2288722"/>
            <a:ext cx="9287591" cy="4357856"/>
          </a:xfrm>
          <a:prstGeom prst="rect">
            <a:avLst/>
          </a:prstGeom>
        </p:spPr>
      </p:pic>
      <p:sp>
        <p:nvSpPr>
          <p:cNvPr id="6" name="Rectangle 5"/>
          <p:cNvSpPr/>
          <p:nvPr/>
        </p:nvSpPr>
        <p:spPr>
          <a:xfrm>
            <a:off x="739530" y="1062465"/>
            <a:ext cx="8811274" cy="923330"/>
          </a:xfrm>
          <a:prstGeom prst="rect">
            <a:avLst/>
          </a:prstGeom>
        </p:spPr>
        <p:txBody>
          <a:bodyPr wrap="square">
            <a:spAutoFit/>
          </a:bodyPr>
          <a:lstStyle/>
          <a:p>
            <a:pPr algn="just"/>
            <a:r>
              <a:rPr lang="fr-FR" b="1"/>
              <a:t>Intérêt opérationnel : </a:t>
            </a:r>
            <a:r>
              <a:rPr lang="fr-FR"/>
              <a:t>La dynamique des feux est pilotée (dans le nord de la France) par la présence ou non de végétation au sol. Un événement d’ampleur ne peut se développer qu’en cas de présence de cette végétation basse</a:t>
            </a:r>
          </a:p>
        </p:txBody>
      </p:sp>
    </p:spTree>
    <p:extLst>
      <p:ext uri="{BB962C8B-B14F-4D97-AF65-F5344CB8AC3E}">
        <p14:creationId xmlns:p14="http://schemas.microsoft.com/office/powerpoint/2010/main" val="393222111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54F6C26E-0CC6-0074-9EAB-F5CC1D117C2E}"/>
              </a:ext>
            </a:extLst>
          </p:cNvPr>
          <p:cNvSpPr>
            <a:spLocks noGrp="1"/>
          </p:cNvSpPr>
          <p:nvPr>
            <p:ph type="title"/>
          </p:nvPr>
        </p:nvSpPr>
        <p:spPr/>
        <p:txBody>
          <a:bodyPr/>
          <a:lstStyle/>
          <a:p>
            <a:r>
              <a:rPr lang="fr-FR"/>
              <a:t>Pénétration</a:t>
            </a:r>
          </a:p>
        </p:txBody>
      </p:sp>
      <p:sp>
        <p:nvSpPr>
          <p:cNvPr id="5" name="Espace réservé du contenu 4">
            <a:extLst>
              <a:ext uri="{FF2B5EF4-FFF2-40B4-BE49-F238E27FC236}">
                <a16:creationId xmlns:a16="http://schemas.microsoft.com/office/drawing/2014/main" id="{08022DF6-01E6-4A42-7426-07AA131AE1B5}"/>
              </a:ext>
            </a:extLst>
          </p:cNvPr>
          <p:cNvSpPr>
            <a:spLocks noGrp="1"/>
          </p:cNvSpPr>
          <p:nvPr>
            <p:ph idx="1"/>
          </p:nvPr>
        </p:nvSpPr>
        <p:spPr/>
        <p:txBody>
          <a:bodyPr/>
          <a:lstStyle/>
          <a:p>
            <a:pPr marL="342900" lvl="0" indent="-342900" algn="just">
              <a:buFont typeface="Wingdings" panose="05000000000000000000" pitchFamily="2" charset="2"/>
              <a:buChar char="ü"/>
            </a:pPr>
            <a:endParaRPr lang="fr-FR" sz="2000" b="1"/>
          </a:p>
          <a:p>
            <a:pPr marL="342900" lvl="0" indent="-342900" algn="just">
              <a:buFont typeface="Wingdings" panose="05000000000000000000" pitchFamily="2" charset="2"/>
              <a:buChar char="ü"/>
            </a:pPr>
            <a:endParaRPr lang="fr-FR" sz="2000" b="1"/>
          </a:p>
          <a:p>
            <a:endParaRPr lang="fr-FR"/>
          </a:p>
        </p:txBody>
      </p:sp>
      <p:pic>
        <p:nvPicPr>
          <p:cNvPr id="2" name="Image 1"/>
          <p:cNvPicPr>
            <a:picLocks noChangeAspect="1"/>
          </p:cNvPicPr>
          <p:nvPr/>
        </p:nvPicPr>
        <p:blipFill>
          <a:blip r:embed="rId2"/>
          <a:stretch>
            <a:fillRect/>
          </a:stretch>
        </p:blipFill>
        <p:spPr>
          <a:xfrm>
            <a:off x="279653" y="2114551"/>
            <a:ext cx="9448350" cy="4449918"/>
          </a:xfrm>
          <a:prstGeom prst="rect">
            <a:avLst/>
          </a:prstGeom>
        </p:spPr>
      </p:pic>
      <p:sp>
        <p:nvSpPr>
          <p:cNvPr id="6" name="Rectangle 5"/>
          <p:cNvSpPr/>
          <p:nvPr/>
        </p:nvSpPr>
        <p:spPr>
          <a:xfrm>
            <a:off x="683062" y="970403"/>
            <a:ext cx="8888186" cy="923330"/>
          </a:xfrm>
          <a:prstGeom prst="rect">
            <a:avLst/>
          </a:prstGeom>
        </p:spPr>
        <p:txBody>
          <a:bodyPr wrap="square">
            <a:spAutoFit/>
          </a:bodyPr>
          <a:lstStyle/>
          <a:p>
            <a:pPr algn="just"/>
            <a:r>
              <a:rPr lang="fr-FR" b="1"/>
              <a:t>Intérêt opérationnel : </a:t>
            </a:r>
            <a:r>
              <a:rPr lang="fr-FR"/>
              <a:t>Estimer la possibilité de pénétrer dans les massifs, et donc d’avoir des éléments de difficulté (et donc de temps) relatif au déploiement d’un dispositif hydraulique au travers des massifs.</a:t>
            </a:r>
          </a:p>
        </p:txBody>
      </p:sp>
    </p:spTree>
    <p:extLst>
      <p:ext uri="{BB962C8B-B14F-4D97-AF65-F5344CB8AC3E}">
        <p14:creationId xmlns:p14="http://schemas.microsoft.com/office/powerpoint/2010/main" val="285576202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54F6C26E-0CC6-0074-9EAB-F5CC1D117C2E}"/>
              </a:ext>
            </a:extLst>
          </p:cNvPr>
          <p:cNvSpPr>
            <a:spLocks noGrp="1"/>
          </p:cNvSpPr>
          <p:nvPr>
            <p:ph type="title"/>
          </p:nvPr>
        </p:nvSpPr>
        <p:spPr/>
        <p:txBody>
          <a:bodyPr/>
          <a:lstStyle/>
          <a:p>
            <a:r>
              <a:rPr lang="fr-FR"/>
              <a:t>Accessibilité</a:t>
            </a:r>
          </a:p>
        </p:txBody>
      </p:sp>
      <p:pic>
        <p:nvPicPr>
          <p:cNvPr id="2" name="Image 1"/>
          <p:cNvPicPr>
            <a:picLocks noChangeAspect="1"/>
          </p:cNvPicPr>
          <p:nvPr/>
        </p:nvPicPr>
        <p:blipFill>
          <a:blip r:embed="rId2"/>
          <a:stretch>
            <a:fillRect/>
          </a:stretch>
        </p:blipFill>
        <p:spPr>
          <a:xfrm>
            <a:off x="418010" y="2377440"/>
            <a:ext cx="9203461" cy="4180115"/>
          </a:xfrm>
          <a:prstGeom prst="rect">
            <a:avLst/>
          </a:prstGeom>
        </p:spPr>
      </p:pic>
      <p:sp>
        <p:nvSpPr>
          <p:cNvPr id="6" name="Rectangle 5"/>
          <p:cNvSpPr/>
          <p:nvPr/>
        </p:nvSpPr>
        <p:spPr>
          <a:xfrm>
            <a:off x="883298" y="1538852"/>
            <a:ext cx="8592623" cy="369332"/>
          </a:xfrm>
          <a:prstGeom prst="rect">
            <a:avLst/>
          </a:prstGeom>
        </p:spPr>
        <p:txBody>
          <a:bodyPr wrap="square">
            <a:spAutoFit/>
          </a:bodyPr>
          <a:lstStyle/>
          <a:p>
            <a:r>
              <a:rPr lang="fr-FR" b="1"/>
              <a:t>Intérêt opérationnel : </a:t>
            </a:r>
            <a:r>
              <a:rPr lang="fr-FR"/>
              <a:t>Estimer la possibilité d’accessibilité, hors pistes, au sein des massifs</a:t>
            </a:r>
          </a:p>
        </p:txBody>
      </p:sp>
    </p:spTree>
    <p:extLst>
      <p:ext uri="{BB962C8B-B14F-4D97-AF65-F5344CB8AC3E}">
        <p14:creationId xmlns:p14="http://schemas.microsoft.com/office/powerpoint/2010/main" val="241308422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54F6C26E-0CC6-0074-9EAB-F5CC1D117C2E}"/>
              </a:ext>
            </a:extLst>
          </p:cNvPr>
          <p:cNvSpPr>
            <a:spLocks noGrp="1"/>
          </p:cNvSpPr>
          <p:nvPr>
            <p:ph type="title"/>
          </p:nvPr>
        </p:nvSpPr>
        <p:spPr/>
        <p:txBody>
          <a:bodyPr/>
          <a:lstStyle/>
          <a:p>
            <a:r>
              <a:rPr lang="fr-FR"/>
              <a:t>Enjeux techniques et opérationnels</a:t>
            </a:r>
          </a:p>
        </p:txBody>
      </p:sp>
      <p:sp>
        <p:nvSpPr>
          <p:cNvPr id="5" name="Espace réservé du contenu 4">
            <a:extLst>
              <a:ext uri="{FF2B5EF4-FFF2-40B4-BE49-F238E27FC236}">
                <a16:creationId xmlns:a16="http://schemas.microsoft.com/office/drawing/2014/main" id="{08022DF6-01E6-4A42-7426-07AA131AE1B5}"/>
              </a:ext>
            </a:extLst>
          </p:cNvPr>
          <p:cNvSpPr>
            <a:spLocks noGrp="1"/>
          </p:cNvSpPr>
          <p:nvPr>
            <p:ph idx="1"/>
          </p:nvPr>
        </p:nvSpPr>
        <p:spPr/>
        <p:txBody>
          <a:bodyPr/>
          <a:lstStyle/>
          <a:p>
            <a:pPr marL="342900" lvl="0" indent="-342900" algn="just">
              <a:buFont typeface="Wingdings" panose="05000000000000000000" pitchFamily="2" charset="2"/>
              <a:buChar char="ü"/>
            </a:pPr>
            <a:endParaRPr lang="fr-FR" sz="2000" b="1"/>
          </a:p>
          <a:p>
            <a:pPr marL="342900" lvl="0" indent="-342900" algn="just">
              <a:buFont typeface="Wingdings" panose="05000000000000000000" pitchFamily="2" charset="2"/>
              <a:buChar char="ü"/>
            </a:pPr>
            <a:endParaRPr lang="fr-FR" sz="2000" b="1"/>
          </a:p>
          <a:p>
            <a:endParaRPr lang="fr-FR"/>
          </a:p>
        </p:txBody>
      </p:sp>
      <p:sp>
        <p:nvSpPr>
          <p:cNvPr id="6" name="ZoneTexte 5"/>
          <p:cNvSpPr txBox="1"/>
          <p:nvPr/>
        </p:nvSpPr>
        <p:spPr bwMode="auto">
          <a:xfrm>
            <a:off x="1839618" y="2025108"/>
            <a:ext cx="7992888" cy="3170099"/>
          </a:xfrm>
          <a:prstGeom prst="rect">
            <a:avLst/>
          </a:prstGeom>
          <a:noFill/>
        </p:spPr>
        <p:txBody>
          <a:bodyPr wrap="square" rtlCol="0">
            <a:spAutoFit/>
          </a:bodyPr>
          <a:lstStyle/>
          <a:p>
            <a:endParaRPr lang="fr-FR" sz="2000"/>
          </a:p>
          <a:p>
            <a:pPr marL="285750" indent="-285750">
              <a:buFont typeface="Wingdings" panose="05000000000000000000" pitchFamily="2" charset="2"/>
              <a:buChar char="Ø"/>
            </a:pPr>
            <a:r>
              <a:rPr lang="fr-FR" sz="2000" b="1"/>
              <a:t>Prévention : </a:t>
            </a:r>
            <a:r>
              <a:rPr lang="fr-FR" sz="2000"/>
              <a:t>une meilleure identification du risque</a:t>
            </a:r>
          </a:p>
          <a:p>
            <a:endParaRPr lang="fr-FR" sz="2000"/>
          </a:p>
          <a:p>
            <a:pPr marL="285750" indent="-285750">
              <a:buFont typeface="Wingdings" panose="05000000000000000000" pitchFamily="2" charset="2"/>
              <a:buChar char="Ø"/>
            </a:pPr>
            <a:r>
              <a:rPr lang="fr-FR" sz="2000" b="1"/>
              <a:t>Prévision : </a:t>
            </a:r>
            <a:r>
              <a:rPr lang="fr-FR" sz="2000"/>
              <a:t>spatialisation du risques </a:t>
            </a:r>
            <a:r>
              <a:rPr lang="fr-FR" sz="2000">
                <a:sym typeface="Wingdings" panose="05000000000000000000" pitchFamily="2" charset="2"/>
              </a:rPr>
              <a:t> quels sont les secteurs à risques en temps réel au niveau départemental</a:t>
            </a:r>
          </a:p>
          <a:p>
            <a:endParaRPr lang="fr-FR" sz="2000">
              <a:sym typeface="Wingdings" panose="05000000000000000000" pitchFamily="2" charset="2"/>
            </a:endParaRPr>
          </a:p>
          <a:p>
            <a:pPr marL="285750" indent="-285750">
              <a:buFont typeface="Wingdings" panose="05000000000000000000" pitchFamily="2" charset="2"/>
              <a:buChar char="Ø"/>
            </a:pPr>
            <a:r>
              <a:rPr lang="fr-FR" sz="2000" b="1">
                <a:sym typeface="Wingdings" panose="05000000000000000000" pitchFamily="2" charset="2"/>
              </a:rPr>
              <a:t>Appel : </a:t>
            </a:r>
            <a:r>
              <a:rPr lang="fr-FR" sz="2000">
                <a:sym typeface="Wingdings" panose="05000000000000000000" pitchFamily="2" charset="2"/>
              </a:rPr>
              <a:t>premiers engagements en fonction de la sensibilité réelle</a:t>
            </a:r>
          </a:p>
          <a:p>
            <a:endParaRPr lang="fr-FR" sz="2000">
              <a:sym typeface="Wingdings" panose="05000000000000000000" pitchFamily="2" charset="2"/>
            </a:endParaRPr>
          </a:p>
          <a:p>
            <a:pPr marL="285750" indent="-285750">
              <a:buFont typeface="Wingdings" panose="05000000000000000000" pitchFamily="2" charset="2"/>
              <a:buChar char="Ø"/>
            </a:pPr>
            <a:r>
              <a:rPr lang="fr-FR" sz="2000" b="1">
                <a:sym typeface="Wingdings" panose="05000000000000000000" pitchFamily="2" charset="2"/>
              </a:rPr>
              <a:t>Opération :</a:t>
            </a:r>
            <a:r>
              <a:rPr lang="fr-FR" sz="2000">
                <a:sym typeface="Wingdings" panose="05000000000000000000" pitchFamily="2" charset="2"/>
              </a:rPr>
              <a:t> éléments d’aide à la décision pour le COS</a:t>
            </a:r>
          </a:p>
          <a:p>
            <a:endParaRPr lang="fr-FR" sz="2000">
              <a:sym typeface="Wingdings" panose="05000000000000000000" pitchFamily="2" charset="2"/>
            </a:endParaRPr>
          </a:p>
        </p:txBody>
      </p:sp>
    </p:spTree>
    <p:extLst>
      <p:ext uri="{BB962C8B-B14F-4D97-AF65-F5344CB8AC3E}">
        <p14:creationId xmlns:p14="http://schemas.microsoft.com/office/powerpoint/2010/main" val="256408105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54F6C26E-0CC6-0074-9EAB-F5CC1D117C2E}"/>
              </a:ext>
            </a:extLst>
          </p:cNvPr>
          <p:cNvSpPr>
            <a:spLocks noGrp="1"/>
          </p:cNvSpPr>
          <p:nvPr>
            <p:ph type="title"/>
          </p:nvPr>
        </p:nvSpPr>
        <p:spPr/>
        <p:txBody>
          <a:bodyPr/>
          <a:lstStyle/>
          <a:p>
            <a:r>
              <a:rPr lang="fr-FR"/>
              <a:t>Et des perspectives</a:t>
            </a:r>
          </a:p>
        </p:txBody>
      </p:sp>
      <p:sp>
        <p:nvSpPr>
          <p:cNvPr id="5" name="Espace réservé du contenu 4">
            <a:extLst>
              <a:ext uri="{FF2B5EF4-FFF2-40B4-BE49-F238E27FC236}">
                <a16:creationId xmlns:a16="http://schemas.microsoft.com/office/drawing/2014/main" id="{08022DF6-01E6-4A42-7426-07AA131AE1B5}"/>
              </a:ext>
            </a:extLst>
          </p:cNvPr>
          <p:cNvSpPr>
            <a:spLocks noGrp="1"/>
          </p:cNvSpPr>
          <p:nvPr>
            <p:ph idx="1"/>
          </p:nvPr>
        </p:nvSpPr>
        <p:spPr/>
        <p:txBody>
          <a:bodyPr/>
          <a:lstStyle/>
          <a:p>
            <a:pPr marL="342900" lvl="0" indent="-342900" algn="just">
              <a:buFont typeface="Wingdings" panose="05000000000000000000" pitchFamily="2" charset="2"/>
              <a:buChar char="ü"/>
            </a:pPr>
            <a:endParaRPr lang="fr-FR" sz="2000" b="1"/>
          </a:p>
          <a:p>
            <a:pPr marL="342900" lvl="0" indent="-342900" algn="just">
              <a:buFont typeface="Wingdings" panose="05000000000000000000" pitchFamily="2" charset="2"/>
              <a:buChar char="ü"/>
            </a:pPr>
            <a:endParaRPr lang="fr-FR" sz="2000" b="1"/>
          </a:p>
          <a:p>
            <a:endParaRPr lang="fr-FR"/>
          </a:p>
        </p:txBody>
      </p:sp>
      <p:pic>
        <p:nvPicPr>
          <p:cNvPr id="6" name="Image 5"/>
          <p:cNvPicPr>
            <a:picLocks noChangeAspect="1"/>
          </p:cNvPicPr>
          <p:nvPr/>
        </p:nvPicPr>
        <p:blipFill>
          <a:blip r:embed="rId2"/>
          <a:stretch>
            <a:fillRect/>
          </a:stretch>
        </p:blipFill>
        <p:spPr bwMode="auto">
          <a:xfrm>
            <a:off x="1288869" y="1153404"/>
            <a:ext cx="3457302" cy="2084550"/>
          </a:xfrm>
          <a:prstGeom prst="rect">
            <a:avLst/>
          </a:prstGeom>
        </p:spPr>
      </p:pic>
      <p:sp>
        <p:nvSpPr>
          <p:cNvPr id="7" name="Sous-titre 2"/>
          <p:cNvSpPr txBox="1">
            <a:spLocks/>
          </p:cNvSpPr>
          <p:nvPr/>
        </p:nvSpPr>
        <p:spPr bwMode="auto">
          <a:xfrm>
            <a:off x="1448523" y="3290515"/>
            <a:ext cx="2995749" cy="419337"/>
          </a:xfrm>
          <a:prstGeom prst="rect">
            <a:avLst/>
          </a:prstGeom>
          <a:solidFill>
            <a:schemeClr val="bg1">
              <a:alpha val="37000"/>
            </a:schemeClr>
          </a:solidFill>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285750" lvl="0" indent="-285750">
              <a:buFont typeface="Wingdings" panose="05000000000000000000" pitchFamily="2" charset="2"/>
              <a:buChar char="Ø"/>
            </a:pPr>
            <a:r>
              <a:rPr lang="fr-FR" sz="2000">
                <a:solidFill>
                  <a:schemeClr val="tx1"/>
                </a:solidFill>
              </a:rPr>
              <a:t>Zones </a:t>
            </a:r>
            <a:r>
              <a:rPr lang="fr-FR" sz="2000" err="1">
                <a:solidFill>
                  <a:schemeClr val="tx1"/>
                </a:solidFill>
              </a:rPr>
              <a:t>pyroresistantes</a:t>
            </a:r>
            <a:r>
              <a:rPr lang="fr-FR" sz="2000">
                <a:solidFill>
                  <a:schemeClr val="tx1"/>
                </a:solidFill>
              </a:rPr>
              <a:t> (ROGNAC 13)</a:t>
            </a:r>
          </a:p>
          <a:p>
            <a:pPr marL="285750" lvl="0" indent="-285750" algn="just">
              <a:buFont typeface="Wingdings" panose="05000000000000000000" pitchFamily="2" charset="2"/>
              <a:buChar char="ü"/>
            </a:pPr>
            <a:endParaRPr lang="fr-FR" sz="1600" b="1"/>
          </a:p>
          <a:p>
            <a:pPr lvl="0" algn="just"/>
            <a:endParaRPr lang="fr-FR" sz="1600" b="1"/>
          </a:p>
        </p:txBody>
      </p:sp>
      <p:pic>
        <p:nvPicPr>
          <p:cNvPr id="8" name="Image 7"/>
          <p:cNvPicPr>
            <a:picLocks noChangeAspect="1"/>
          </p:cNvPicPr>
          <p:nvPr/>
        </p:nvPicPr>
        <p:blipFill>
          <a:blip r:embed="rId3"/>
          <a:stretch>
            <a:fillRect/>
          </a:stretch>
        </p:blipFill>
        <p:spPr bwMode="auto">
          <a:xfrm>
            <a:off x="5720579" y="1153404"/>
            <a:ext cx="3216343" cy="2039058"/>
          </a:xfrm>
          <a:prstGeom prst="rect">
            <a:avLst/>
          </a:prstGeom>
        </p:spPr>
      </p:pic>
      <p:sp>
        <p:nvSpPr>
          <p:cNvPr id="9" name="Sous-titre 2"/>
          <p:cNvSpPr txBox="1">
            <a:spLocks/>
          </p:cNvSpPr>
          <p:nvPr/>
        </p:nvSpPr>
        <p:spPr bwMode="auto">
          <a:xfrm>
            <a:off x="5481960" y="3276585"/>
            <a:ext cx="3454962" cy="396164"/>
          </a:xfrm>
          <a:prstGeom prst="rect">
            <a:avLst/>
          </a:prstGeom>
          <a:solidFill>
            <a:schemeClr val="bg1">
              <a:alpha val="37000"/>
            </a:schemeClr>
          </a:solidFill>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285750" lvl="0" indent="-285750">
              <a:buFont typeface="Wingdings" panose="05000000000000000000" pitchFamily="2" charset="2"/>
              <a:buChar char="Ø"/>
            </a:pPr>
            <a:r>
              <a:rPr lang="fr-FR" sz="2000">
                <a:solidFill>
                  <a:schemeClr val="tx1"/>
                </a:solidFill>
              </a:rPr>
              <a:t>OLD (parking du panoramique des Dômes 63)</a:t>
            </a:r>
          </a:p>
          <a:p>
            <a:pPr marL="285750" lvl="0" indent="-285750">
              <a:buFont typeface="Wingdings" panose="05000000000000000000" pitchFamily="2" charset="2"/>
              <a:buChar char="ü"/>
            </a:pPr>
            <a:endParaRPr lang="fr-FR" sz="1600" b="1"/>
          </a:p>
          <a:p>
            <a:pPr lvl="0"/>
            <a:endParaRPr lang="fr-FR" sz="1600" b="1"/>
          </a:p>
        </p:txBody>
      </p:sp>
      <p:pic>
        <p:nvPicPr>
          <p:cNvPr id="2" name="Image 1"/>
          <p:cNvPicPr>
            <a:picLocks noChangeAspect="1"/>
          </p:cNvPicPr>
          <p:nvPr/>
        </p:nvPicPr>
        <p:blipFill>
          <a:blip r:embed="rId4"/>
          <a:stretch>
            <a:fillRect/>
          </a:stretch>
        </p:blipFill>
        <p:spPr>
          <a:xfrm>
            <a:off x="2407184" y="4294693"/>
            <a:ext cx="4673619" cy="2275803"/>
          </a:xfrm>
          <a:prstGeom prst="rect">
            <a:avLst/>
          </a:prstGeom>
        </p:spPr>
      </p:pic>
      <p:sp>
        <p:nvSpPr>
          <p:cNvPr id="10" name="Sous-titre 2"/>
          <p:cNvSpPr txBox="1">
            <a:spLocks/>
          </p:cNvSpPr>
          <p:nvPr/>
        </p:nvSpPr>
        <p:spPr bwMode="auto">
          <a:xfrm>
            <a:off x="7209441" y="5682508"/>
            <a:ext cx="1981200" cy="620899"/>
          </a:xfrm>
          <a:prstGeom prst="rect">
            <a:avLst/>
          </a:prstGeom>
          <a:solidFill>
            <a:schemeClr val="bg1">
              <a:alpha val="37000"/>
            </a:schemeClr>
          </a:solidFill>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285750" lvl="0" indent="-285750">
              <a:buFont typeface="Wingdings" panose="05000000000000000000" pitchFamily="2" charset="2"/>
              <a:buChar char="Ø"/>
            </a:pPr>
            <a:r>
              <a:rPr lang="fr-FR" sz="2000">
                <a:solidFill>
                  <a:schemeClr val="tx1"/>
                </a:solidFill>
              </a:rPr>
              <a:t>les conditions d’accessibilité </a:t>
            </a:r>
          </a:p>
          <a:p>
            <a:pPr marL="285750" lvl="0" indent="-285750" algn="just">
              <a:buFont typeface="Wingdings" panose="05000000000000000000" pitchFamily="2" charset="2"/>
              <a:buChar char="ü"/>
            </a:pPr>
            <a:endParaRPr lang="fr-FR" sz="1600" b="1"/>
          </a:p>
          <a:p>
            <a:pPr lvl="0" algn="just"/>
            <a:endParaRPr lang="fr-FR" sz="1600" b="1"/>
          </a:p>
        </p:txBody>
      </p:sp>
    </p:spTree>
    <p:extLst>
      <p:ext uri="{BB962C8B-B14F-4D97-AF65-F5344CB8AC3E}">
        <p14:creationId xmlns:p14="http://schemas.microsoft.com/office/powerpoint/2010/main" val="113173772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54F6C26E-0CC6-0074-9EAB-F5CC1D117C2E}"/>
              </a:ext>
            </a:extLst>
          </p:cNvPr>
          <p:cNvSpPr>
            <a:spLocks noGrp="1"/>
          </p:cNvSpPr>
          <p:nvPr>
            <p:ph type="title"/>
          </p:nvPr>
        </p:nvSpPr>
        <p:spPr/>
        <p:txBody>
          <a:bodyPr/>
          <a:lstStyle/>
          <a:p>
            <a:r>
              <a:rPr lang="fr-FR"/>
              <a:t>Et d’autres perspectives</a:t>
            </a:r>
          </a:p>
        </p:txBody>
      </p:sp>
      <p:sp>
        <p:nvSpPr>
          <p:cNvPr id="5" name="Espace réservé du contenu 4">
            <a:extLst>
              <a:ext uri="{FF2B5EF4-FFF2-40B4-BE49-F238E27FC236}">
                <a16:creationId xmlns:a16="http://schemas.microsoft.com/office/drawing/2014/main" id="{08022DF6-01E6-4A42-7426-07AA131AE1B5}"/>
              </a:ext>
            </a:extLst>
          </p:cNvPr>
          <p:cNvSpPr>
            <a:spLocks noGrp="1"/>
          </p:cNvSpPr>
          <p:nvPr>
            <p:ph idx="1"/>
          </p:nvPr>
        </p:nvSpPr>
        <p:spPr/>
        <p:txBody>
          <a:bodyPr/>
          <a:lstStyle/>
          <a:p>
            <a:pPr marL="342900" lvl="0" indent="-342900" algn="just">
              <a:buFont typeface="Wingdings" panose="05000000000000000000" pitchFamily="2" charset="2"/>
              <a:buChar char="ü"/>
            </a:pPr>
            <a:endParaRPr lang="fr-FR" sz="2000" b="1"/>
          </a:p>
          <a:p>
            <a:pPr marL="342900" lvl="0" indent="-342900" algn="just">
              <a:buFont typeface="Wingdings" panose="05000000000000000000" pitchFamily="2" charset="2"/>
              <a:buChar char="ü"/>
            </a:pPr>
            <a:endParaRPr lang="fr-FR" sz="2000" b="1"/>
          </a:p>
          <a:p>
            <a:endParaRPr lang="fr-FR"/>
          </a:p>
        </p:txBody>
      </p:sp>
      <p:sp>
        <p:nvSpPr>
          <p:cNvPr id="6" name="ZoneTexte 5"/>
          <p:cNvSpPr txBox="1"/>
          <p:nvPr/>
        </p:nvSpPr>
        <p:spPr bwMode="auto">
          <a:xfrm>
            <a:off x="7138838" y="2891264"/>
            <a:ext cx="2441974" cy="400110"/>
          </a:xfrm>
          <a:prstGeom prst="rect">
            <a:avLst/>
          </a:prstGeom>
          <a:noFill/>
        </p:spPr>
        <p:txBody>
          <a:bodyPr wrap="square" rtlCol="0">
            <a:spAutoFit/>
          </a:bodyPr>
          <a:lstStyle/>
          <a:p>
            <a:r>
              <a:rPr lang="fr-FR" sz="2000"/>
              <a:t>Satellite (</a:t>
            </a:r>
            <a:r>
              <a:rPr lang="fr-FR" sz="2000" err="1"/>
              <a:t>Sentinel</a:t>
            </a:r>
            <a:r>
              <a:rPr lang="fr-FR" sz="2000"/>
              <a:t> 2)</a:t>
            </a:r>
          </a:p>
        </p:txBody>
      </p:sp>
      <p:pic>
        <p:nvPicPr>
          <p:cNvPr id="7" name="Image 6" descr="C:\Users\o_newinger\ndvi-mix-1.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57172" y="1745384"/>
            <a:ext cx="2903529" cy="1067432"/>
          </a:xfrm>
          <a:prstGeom prst="rect">
            <a:avLst/>
          </a:prstGeom>
          <a:noFill/>
          <a:ln>
            <a:noFill/>
          </a:ln>
        </p:spPr>
      </p:pic>
      <p:pic>
        <p:nvPicPr>
          <p:cNvPr id="8" name="Image 7"/>
          <p:cNvPicPr>
            <a:picLocks noChangeAspect="1"/>
          </p:cNvPicPr>
          <p:nvPr/>
        </p:nvPicPr>
        <p:blipFill>
          <a:blip r:embed="rId3"/>
          <a:stretch>
            <a:fillRect/>
          </a:stretch>
        </p:blipFill>
        <p:spPr bwMode="auto">
          <a:xfrm>
            <a:off x="4133361" y="2896482"/>
            <a:ext cx="2331382" cy="1877248"/>
          </a:xfrm>
          <a:prstGeom prst="rect">
            <a:avLst/>
          </a:prstGeom>
        </p:spPr>
      </p:pic>
      <p:pic>
        <p:nvPicPr>
          <p:cNvPr id="9" name="Image 8"/>
          <p:cNvPicPr>
            <a:picLocks noChangeAspect="1"/>
          </p:cNvPicPr>
          <p:nvPr/>
        </p:nvPicPr>
        <p:blipFill>
          <a:blip r:embed="rId4"/>
          <a:stretch>
            <a:fillRect/>
          </a:stretch>
        </p:blipFill>
        <p:spPr bwMode="auto">
          <a:xfrm>
            <a:off x="7138838" y="4813703"/>
            <a:ext cx="2118679" cy="1529948"/>
          </a:xfrm>
          <a:prstGeom prst="rect">
            <a:avLst/>
          </a:prstGeom>
        </p:spPr>
      </p:pic>
      <p:sp>
        <p:nvSpPr>
          <p:cNvPr id="10" name="ZoneTexte 9"/>
          <p:cNvSpPr txBox="1"/>
          <p:nvPr/>
        </p:nvSpPr>
        <p:spPr bwMode="auto">
          <a:xfrm>
            <a:off x="7159764" y="6295725"/>
            <a:ext cx="2885614" cy="400110"/>
          </a:xfrm>
          <a:prstGeom prst="rect">
            <a:avLst/>
          </a:prstGeom>
          <a:noFill/>
        </p:spPr>
        <p:txBody>
          <a:bodyPr wrap="square" rtlCol="0">
            <a:spAutoFit/>
          </a:bodyPr>
          <a:lstStyle/>
          <a:p>
            <a:r>
              <a:rPr lang="fr-FR" sz="2000"/>
              <a:t>Etat végétation ONF</a:t>
            </a:r>
          </a:p>
        </p:txBody>
      </p:sp>
      <p:pic>
        <p:nvPicPr>
          <p:cNvPr id="11" name="Image 10"/>
          <p:cNvPicPr>
            <a:picLocks noChangeAspect="1"/>
          </p:cNvPicPr>
          <p:nvPr/>
        </p:nvPicPr>
        <p:blipFill>
          <a:blip r:embed="rId5"/>
          <a:stretch>
            <a:fillRect/>
          </a:stretch>
        </p:blipFill>
        <p:spPr bwMode="auto">
          <a:xfrm>
            <a:off x="1300090" y="3988010"/>
            <a:ext cx="2044543" cy="1455963"/>
          </a:xfrm>
          <a:prstGeom prst="rect">
            <a:avLst/>
          </a:prstGeom>
        </p:spPr>
      </p:pic>
      <p:sp>
        <p:nvSpPr>
          <p:cNvPr id="12" name="ZoneTexte 11"/>
          <p:cNvSpPr txBox="1"/>
          <p:nvPr/>
        </p:nvSpPr>
        <p:spPr bwMode="auto">
          <a:xfrm>
            <a:off x="1706880" y="5391065"/>
            <a:ext cx="2367132" cy="400110"/>
          </a:xfrm>
          <a:prstGeom prst="rect">
            <a:avLst/>
          </a:prstGeom>
          <a:noFill/>
        </p:spPr>
        <p:txBody>
          <a:bodyPr wrap="square" rtlCol="0">
            <a:spAutoFit/>
          </a:bodyPr>
          <a:lstStyle/>
          <a:p>
            <a:r>
              <a:rPr lang="fr-FR" sz="2000"/>
              <a:t>Sous-indicateurs MF</a:t>
            </a:r>
          </a:p>
        </p:txBody>
      </p:sp>
      <p:sp>
        <p:nvSpPr>
          <p:cNvPr id="13" name="ZoneTexte 12"/>
          <p:cNvSpPr txBox="1"/>
          <p:nvPr/>
        </p:nvSpPr>
        <p:spPr bwMode="auto">
          <a:xfrm>
            <a:off x="2557175" y="5980734"/>
            <a:ext cx="3634619" cy="707886"/>
          </a:xfrm>
          <a:prstGeom prst="rect">
            <a:avLst/>
          </a:prstGeom>
          <a:noFill/>
        </p:spPr>
        <p:txBody>
          <a:bodyPr wrap="square" rtlCol="0">
            <a:spAutoFit/>
          </a:bodyPr>
          <a:lstStyle/>
          <a:p>
            <a:r>
              <a:rPr lang="fr-FR" sz="2000" b="1">
                <a:sym typeface="Wingdings" panose="05000000000000000000" pitchFamily="2" charset="2"/>
              </a:rPr>
              <a:t> </a:t>
            </a:r>
            <a:r>
              <a:rPr lang="fr-FR" sz="2000" b="1"/>
              <a:t>Aléa végétation temps réel à la parcelle…..</a:t>
            </a:r>
          </a:p>
        </p:txBody>
      </p:sp>
      <p:sp>
        <p:nvSpPr>
          <p:cNvPr id="14" name="ZoneTexte 13"/>
          <p:cNvSpPr txBox="1"/>
          <p:nvPr/>
        </p:nvSpPr>
        <p:spPr bwMode="auto">
          <a:xfrm>
            <a:off x="4186946" y="4363962"/>
            <a:ext cx="2384408" cy="400110"/>
          </a:xfrm>
          <a:prstGeom prst="rect">
            <a:avLst/>
          </a:prstGeom>
          <a:noFill/>
        </p:spPr>
        <p:txBody>
          <a:bodyPr wrap="square" rtlCol="0">
            <a:spAutoFit/>
          </a:bodyPr>
          <a:lstStyle/>
          <a:p>
            <a:r>
              <a:rPr lang="fr-FR" sz="2000" b="1">
                <a:solidFill>
                  <a:schemeClr val="bg1"/>
                </a:solidFill>
              </a:rPr>
              <a:t>Jumeau numérique</a:t>
            </a:r>
          </a:p>
        </p:txBody>
      </p:sp>
      <p:sp>
        <p:nvSpPr>
          <p:cNvPr id="15" name="Flèche droite 14"/>
          <p:cNvSpPr/>
          <p:nvPr/>
        </p:nvSpPr>
        <p:spPr bwMode="auto">
          <a:xfrm rot="2711579">
            <a:off x="3521990" y="2336853"/>
            <a:ext cx="597601" cy="372381"/>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p>
        </p:txBody>
      </p:sp>
      <p:sp>
        <p:nvSpPr>
          <p:cNvPr id="16" name="Flèche droite 15"/>
          <p:cNvSpPr/>
          <p:nvPr/>
        </p:nvSpPr>
        <p:spPr bwMode="auto">
          <a:xfrm rot="8609800">
            <a:off x="6195525" y="2259760"/>
            <a:ext cx="564760" cy="392880"/>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p>
        </p:txBody>
      </p:sp>
      <p:sp>
        <p:nvSpPr>
          <p:cNvPr id="17" name="Flèche droite 16"/>
          <p:cNvSpPr/>
          <p:nvPr/>
        </p:nvSpPr>
        <p:spPr bwMode="auto">
          <a:xfrm rot="13039794">
            <a:off x="6678056" y="4265079"/>
            <a:ext cx="558837" cy="392880"/>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p>
        </p:txBody>
      </p:sp>
      <p:pic>
        <p:nvPicPr>
          <p:cNvPr id="2" name="Image 1"/>
          <p:cNvPicPr>
            <a:picLocks noChangeAspect="1"/>
          </p:cNvPicPr>
          <p:nvPr/>
        </p:nvPicPr>
        <p:blipFill>
          <a:blip r:embed="rId6">
            <a:extLst>
              <a:ext uri="{BEBA8EAE-BF5A-486C-A8C5-ECC9F3942E4B}">
                <a14:imgProps xmlns:a14="http://schemas.microsoft.com/office/drawing/2010/main">
                  <a14:imgLayer r:embed="rId7">
                    <a14:imgEffect>
                      <a14:brightnessContrast bright="29000"/>
                    </a14:imgEffect>
                  </a14:imgLayer>
                </a14:imgProps>
              </a:ext>
            </a:extLst>
          </a:blip>
          <a:stretch>
            <a:fillRect/>
          </a:stretch>
        </p:blipFill>
        <p:spPr>
          <a:xfrm>
            <a:off x="1124732" y="1373180"/>
            <a:ext cx="2263916" cy="1415782"/>
          </a:xfrm>
          <a:prstGeom prst="rect">
            <a:avLst/>
          </a:prstGeom>
        </p:spPr>
      </p:pic>
      <p:sp>
        <p:nvSpPr>
          <p:cNvPr id="18" name="ZoneTexte 17"/>
          <p:cNvSpPr txBox="1"/>
          <p:nvPr/>
        </p:nvSpPr>
        <p:spPr bwMode="auto">
          <a:xfrm>
            <a:off x="1059235" y="2749211"/>
            <a:ext cx="3104226" cy="400110"/>
          </a:xfrm>
          <a:prstGeom prst="rect">
            <a:avLst/>
          </a:prstGeom>
          <a:noFill/>
        </p:spPr>
        <p:txBody>
          <a:bodyPr wrap="square" rtlCol="0">
            <a:spAutoFit/>
          </a:bodyPr>
          <a:lstStyle/>
          <a:p>
            <a:r>
              <a:rPr lang="fr-FR" sz="2000"/>
              <a:t>Modèles de combustible</a:t>
            </a:r>
          </a:p>
        </p:txBody>
      </p:sp>
      <p:sp>
        <p:nvSpPr>
          <p:cNvPr id="19" name="Flèche droite 18"/>
          <p:cNvSpPr/>
          <p:nvPr/>
        </p:nvSpPr>
        <p:spPr bwMode="auto">
          <a:xfrm rot="19609003">
            <a:off x="3459825" y="4316978"/>
            <a:ext cx="557759" cy="372381"/>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31606820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54F6C26E-0CC6-0074-9EAB-F5CC1D117C2E}"/>
              </a:ext>
            </a:extLst>
          </p:cNvPr>
          <p:cNvSpPr>
            <a:spLocks noGrp="1"/>
          </p:cNvSpPr>
          <p:nvPr>
            <p:ph type="title"/>
          </p:nvPr>
        </p:nvSpPr>
        <p:spPr/>
        <p:txBody>
          <a:bodyPr/>
          <a:lstStyle/>
          <a:p>
            <a:r>
              <a:rPr lang="fr-FR"/>
              <a:t>Accès aux données</a:t>
            </a:r>
          </a:p>
        </p:txBody>
      </p:sp>
      <p:sp>
        <p:nvSpPr>
          <p:cNvPr id="5" name="Espace réservé du contenu 4">
            <a:extLst>
              <a:ext uri="{FF2B5EF4-FFF2-40B4-BE49-F238E27FC236}">
                <a16:creationId xmlns:a16="http://schemas.microsoft.com/office/drawing/2014/main" id="{08022DF6-01E6-4A42-7426-07AA131AE1B5}"/>
              </a:ext>
            </a:extLst>
          </p:cNvPr>
          <p:cNvSpPr>
            <a:spLocks noGrp="1"/>
          </p:cNvSpPr>
          <p:nvPr>
            <p:ph idx="1"/>
          </p:nvPr>
        </p:nvSpPr>
        <p:spPr>
          <a:xfrm>
            <a:off x="931818" y="1205272"/>
            <a:ext cx="8974182" cy="5076825"/>
          </a:xfrm>
        </p:spPr>
        <p:txBody>
          <a:bodyPr/>
          <a:lstStyle/>
          <a:p>
            <a:pPr marL="0" indent="0" algn="just">
              <a:buNone/>
            </a:pPr>
            <a:r>
              <a:rPr lang="fr-FR" sz="1800" b="1">
                <a:hlinkClick r:id="rId2"/>
              </a:rPr>
              <a:t>www.opensis.fr/63</a:t>
            </a:r>
            <a:r>
              <a:rPr lang="fr-FR" sz="1800" b="1"/>
              <a:t> </a:t>
            </a:r>
          </a:p>
          <a:p>
            <a:pPr algn="just"/>
            <a:r>
              <a:rPr lang="fr-FR" sz="1800"/>
              <a:t>Lidar emprise restreinte : ouvert à tous mais limité au Puy de Dôme</a:t>
            </a:r>
          </a:p>
          <a:p>
            <a:pPr algn="just"/>
            <a:r>
              <a:rPr lang="fr-FR" sz="1800"/>
              <a:t>Lidar emprise totale : ensemble des données (</a:t>
            </a:r>
            <a:r>
              <a:rPr lang="fr-FR" sz="1800">
                <a:hlinkClick r:id="rId3"/>
              </a:rPr>
              <a:t>o_newinger@sdis63.fr</a:t>
            </a:r>
            <a:r>
              <a:rPr lang="fr-FR" sz="1800"/>
              <a:t>)</a:t>
            </a:r>
          </a:p>
          <a:p>
            <a:endParaRPr lang="fr-FR" sz="2000"/>
          </a:p>
        </p:txBody>
      </p:sp>
      <p:pic>
        <p:nvPicPr>
          <p:cNvPr id="2" name="Image 1"/>
          <p:cNvPicPr>
            <a:picLocks noChangeAspect="1"/>
          </p:cNvPicPr>
          <p:nvPr/>
        </p:nvPicPr>
        <p:blipFill>
          <a:blip r:embed="rId4"/>
          <a:stretch>
            <a:fillRect/>
          </a:stretch>
        </p:blipFill>
        <p:spPr>
          <a:xfrm>
            <a:off x="2125115" y="2495814"/>
            <a:ext cx="7095238" cy="3976076"/>
          </a:xfrm>
          <a:prstGeom prst="rect">
            <a:avLst/>
          </a:prstGeom>
        </p:spPr>
      </p:pic>
    </p:spTree>
    <p:extLst>
      <p:ext uri="{BB962C8B-B14F-4D97-AF65-F5344CB8AC3E}">
        <p14:creationId xmlns:p14="http://schemas.microsoft.com/office/powerpoint/2010/main" val="5906295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2743BA-11F3-19ED-50CB-B620AD53FEA2}"/>
              </a:ext>
            </a:extLst>
          </p:cNvPr>
          <p:cNvSpPr>
            <a:spLocks noGrp="1"/>
          </p:cNvSpPr>
          <p:nvPr>
            <p:ph type="title"/>
          </p:nvPr>
        </p:nvSpPr>
        <p:spPr>
          <a:xfrm>
            <a:off x="-1" y="295276"/>
            <a:ext cx="5962261" cy="628650"/>
          </a:xfrm>
        </p:spPr>
        <p:txBody>
          <a:bodyPr/>
          <a:lstStyle/>
          <a:p>
            <a:r>
              <a:rPr lang="fr-FR" sz="2000"/>
              <a:t>La DECI dans OPEN, concrètement</a:t>
            </a:r>
          </a:p>
        </p:txBody>
      </p:sp>
      <p:pic>
        <p:nvPicPr>
          <p:cNvPr id="15" name="20240518-1200-41.9962622">
            <a:hlinkClick r:id="" action="ppaction://media"/>
            <a:extLst>
              <a:ext uri="{FF2B5EF4-FFF2-40B4-BE49-F238E27FC236}">
                <a16:creationId xmlns:a16="http://schemas.microsoft.com/office/drawing/2014/main" id="{C5008A46-2718-CD57-E8F3-80FF0FCE9BD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0066" y="745217"/>
            <a:ext cx="9418638" cy="6019800"/>
          </a:xfrm>
          <a:prstGeom prst="rect">
            <a:avLst/>
          </a:prstGeom>
        </p:spPr>
      </p:pic>
    </p:spTree>
    <p:extLst>
      <p:ext uri="{BB962C8B-B14F-4D97-AF65-F5344CB8AC3E}">
        <p14:creationId xmlns:p14="http://schemas.microsoft.com/office/powerpoint/2010/main" val="1783247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290"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5"/>
                </p:tgtEl>
              </p:cMediaNode>
            </p:video>
            <p:seq concurrent="1" nextAc="seek">
              <p:cTn id="8" restart="whenNotActive" fill="hold" evtFilter="cancelBubble" nodeType="interactiveSeq">
                <p:stCondLst>
                  <p:cond evt="onClick" delay="0">
                    <p:tgtEl>
                      <p:spTgt spid="1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5"/>
                                        </p:tgtEl>
                                      </p:cBhvr>
                                    </p:cmd>
                                  </p:childTnLst>
                                </p:cTn>
                              </p:par>
                            </p:childTnLst>
                          </p:cTn>
                        </p:par>
                      </p:childTnLst>
                    </p:cTn>
                  </p:par>
                </p:childTnLst>
              </p:cTn>
              <p:nextCondLst>
                <p:cond evt="onClick" delay="0">
                  <p:tgtEl>
                    <p:spTgt spid="15"/>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2824DC-C7F1-71B9-2304-041DB73FE57B}"/>
              </a:ext>
            </a:extLst>
          </p:cNvPr>
          <p:cNvSpPr>
            <a:spLocks noGrp="1"/>
          </p:cNvSpPr>
          <p:nvPr>
            <p:ph type="ctrTitle"/>
          </p:nvPr>
        </p:nvSpPr>
        <p:spPr>
          <a:xfrm>
            <a:off x="170480" y="1122363"/>
            <a:ext cx="9577953" cy="2387600"/>
          </a:xfrm>
        </p:spPr>
        <p:txBody>
          <a:bodyPr/>
          <a:lstStyle/>
          <a:p>
            <a:r>
              <a:rPr lang="fr-FR" sz="4000">
                <a:effectLst/>
                <a:ea typeface="Calibri" panose="020F0502020204030204" pitchFamily="34" charset="0"/>
                <a:cs typeface="Aptos" panose="020B0004020202020204" pitchFamily="34" charset="0"/>
              </a:rPr>
              <a:t>Merci de votre attention</a:t>
            </a:r>
            <a:endParaRPr lang="fr-FR" sz="4000"/>
          </a:p>
        </p:txBody>
      </p:sp>
    </p:spTree>
    <p:extLst>
      <p:ext uri="{BB962C8B-B14F-4D97-AF65-F5344CB8AC3E}">
        <p14:creationId xmlns:p14="http://schemas.microsoft.com/office/powerpoint/2010/main" val="88595255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2824DC-C7F1-71B9-2304-041DB73FE57B}"/>
              </a:ext>
            </a:extLst>
          </p:cNvPr>
          <p:cNvSpPr>
            <a:spLocks noGrp="1"/>
          </p:cNvSpPr>
          <p:nvPr>
            <p:ph type="ctrTitle"/>
          </p:nvPr>
        </p:nvSpPr>
        <p:spPr>
          <a:xfrm>
            <a:off x="164023" y="873405"/>
            <a:ext cx="9577953" cy="2387600"/>
          </a:xfrm>
        </p:spPr>
        <p:txBody>
          <a:bodyPr/>
          <a:lstStyle/>
          <a:p>
            <a:r>
              <a:rPr lang="fr-FR" sz="5400">
                <a:effectLst/>
                <a:ea typeface="Calibri" panose="020F0502020204030204" pitchFamily="34" charset="0"/>
                <a:cs typeface="Aptos" panose="020B0004020202020204" pitchFamily="34" charset="0"/>
              </a:rPr>
              <a:t>Partage d’expérience</a:t>
            </a:r>
            <a:br>
              <a:rPr lang="fr-FR" sz="5400">
                <a:effectLst/>
                <a:ea typeface="Calibri" panose="020F0502020204030204" pitchFamily="34" charset="0"/>
                <a:cs typeface="Aptos" panose="020B0004020202020204" pitchFamily="34" charset="0"/>
              </a:rPr>
            </a:br>
            <a:r>
              <a:rPr lang="fr-FR" sz="3200" b="0">
                <a:effectLst/>
                <a:ea typeface="Calibri" panose="020F0502020204030204" pitchFamily="34" charset="0"/>
                <a:cs typeface="Aptos" panose="020B0004020202020204" pitchFamily="34" charset="0"/>
              </a:rPr>
              <a:t>Un projet OPEN pour la famille </a:t>
            </a:r>
            <a:r>
              <a:rPr lang="fr-FR" sz="3200" b="0" err="1">
                <a:effectLst/>
                <a:ea typeface="Calibri" panose="020F0502020204030204" pitchFamily="34" charset="0"/>
                <a:cs typeface="Aptos" panose="020B0004020202020204" pitchFamily="34" charset="0"/>
              </a:rPr>
              <a:t>DuPÔNT</a:t>
            </a:r>
            <a:endParaRPr lang="fr-FR" sz="5400" b="0"/>
          </a:p>
        </p:txBody>
      </p:sp>
    </p:spTree>
    <p:extLst>
      <p:ext uri="{BB962C8B-B14F-4D97-AF65-F5344CB8AC3E}">
        <p14:creationId xmlns:p14="http://schemas.microsoft.com/office/powerpoint/2010/main" val="388458467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1E855949-4F55-47B1-46DE-15805B7674C4}"/>
              </a:ext>
            </a:extLst>
          </p:cNvPr>
          <p:cNvSpPr>
            <a:spLocks noGrp="1"/>
          </p:cNvSpPr>
          <p:nvPr>
            <p:ph type="title"/>
          </p:nvPr>
        </p:nvSpPr>
        <p:spPr>
          <a:xfrm>
            <a:off x="-1" y="295276"/>
            <a:ext cx="5962261" cy="628650"/>
          </a:xfrm>
        </p:spPr>
        <p:txBody>
          <a:bodyPr/>
          <a:lstStyle/>
          <a:p>
            <a:r>
              <a:rPr lang="fr-FR" sz="2400"/>
              <a:t>La cordonnerie c’est du passé</a:t>
            </a:r>
          </a:p>
        </p:txBody>
      </p:sp>
      <p:sp>
        <p:nvSpPr>
          <p:cNvPr id="7" name="Rectangle 6">
            <a:extLst>
              <a:ext uri="{FF2B5EF4-FFF2-40B4-BE49-F238E27FC236}">
                <a16:creationId xmlns:a16="http://schemas.microsoft.com/office/drawing/2014/main" id="{5FD9572D-4B92-F0CD-6B72-08512A4E45AF}"/>
              </a:ext>
            </a:extLst>
          </p:cNvPr>
          <p:cNvSpPr/>
          <p:nvPr/>
        </p:nvSpPr>
        <p:spPr>
          <a:xfrm>
            <a:off x="3459614" y="2063937"/>
            <a:ext cx="5005291" cy="400110"/>
          </a:xfrm>
          <a:prstGeom prst="rect">
            <a:avLst/>
          </a:prstGeom>
          <a:noFill/>
        </p:spPr>
        <p:txBody>
          <a:bodyPr wrap="square" lIns="91440" tIns="45720" rIns="91440" bIns="45720">
            <a:spAutoFit/>
          </a:bodyPr>
          <a:lstStyle/>
          <a:p>
            <a:r>
              <a:rPr lang="fr-FR" sz="2000">
                <a:ln w="0"/>
              </a:rPr>
              <a:t>Vous savez ce que l’on dit sur les cordonniers?</a:t>
            </a:r>
            <a:endParaRPr lang="fr-FR" sz="2000" b="0" cap="none" spc="0">
              <a:ln w="0"/>
              <a:solidFill>
                <a:schemeClr val="tx1"/>
              </a:solidFill>
            </a:endParaRPr>
          </a:p>
        </p:txBody>
      </p:sp>
      <p:pic>
        <p:nvPicPr>
          <p:cNvPr id="2" name="Image 1">
            <a:extLst>
              <a:ext uri="{FF2B5EF4-FFF2-40B4-BE49-F238E27FC236}">
                <a16:creationId xmlns:a16="http://schemas.microsoft.com/office/drawing/2014/main" id="{B00D2277-674D-FA02-AA71-6195F8EECF38}"/>
              </a:ext>
            </a:extLst>
          </p:cNvPr>
          <p:cNvPicPr>
            <a:picLocks noChangeAspect="1"/>
          </p:cNvPicPr>
          <p:nvPr/>
        </p:nvPicPr>
        <p:blipFill rotWithShape="1">
          <a:blip r:embed="rId3"/>
          <a:srcRect b="6472"/>
          <a:stretch/>
        </p:blipFill>
        <p:spPr>
          <a:xfrm>
            <a:off x="1494065" y="1499094"/>
            <a:ext cx="1916051" cy="1929906"/>
          </a:xfrm>
          <a:prstGeom prst="rect">
            <a:avLst/>
          </a:prstGeom>
        </p:spPr>
      </p:pic>
      <p:pic>
        <p:nvPicPr>
          <p:cNvPr id="8" name="Image 7">
            <a:extLst>
              <a:ext uri="{FF2B5EF4-FFF2-40B4-BE49-F238E27FC236}">
                <a16:creationId xmlns:a16="http://schemas.microsoft.com/office/drawing/2014/main" id="{51D9B0BA-CE59-7C7D-3A05-8B866EB2CC6F}"/>
              </a:ext>
            </a:extLst>
          </p:cNvPr>
          <p:cNvPicPr>
            <a:picLocks noChangeAspect="1"/>
          </p:cNvPicPr>
          <p:nvPr/>
        </p:nvPicPr>
        <p:blipFill>
          <a:blip r:embed="rId4"/>
          <a:stretch>
            <a:fillRect/>
          </a:stretch>
        </p:blipFill>
        <p:spPr>
          <a:xfrm>
            <a:off x="4035155" y="2625277"/>
            <a:ext cx="2339543" cy="2857748"/>
          </a:xfrm>
          <a:prstGeom prst="rect">
            <a:avLst/>
          </a:prstGeom>
        </p:spPr>
      </p:pic>
    </p:spTree>
    <p:extLst>
      <p:ext uri="{BB962C8B-B14F-4D97-AF65-F5344CB8AC3E}">
        <p14:creationId xmlns:p14="http://schemas.microsoft.com/office/powerpoint/2010/main" val="2223614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9BBF564B-F407-A35B-78C4-851B3144B73E}"/>
              </a:ext>
            </a:extLst>
          </p:cNvPr>
          <p:cNvSpPr>
            <a:spLocks noGrp="1"/>
          </p:cNvSpPr>
          <p:nvPr>
            <p:ph type="title"/>
          </p:nvPr>
        </p:nvSpPr>
        <p:spPr>
          <a:xfrm>
            <a:off x="-1" y="295276"/>
            <a:ext cx="5962261" cy="628650"/>
          </a:xfrm>
        </p:spPr>
        <p:txBody>
          <a:bodyPr/>
          <a:lstStyle/>
          <a:p>
            <a:r>
              <a:rPr lang="fr-FR" sz="2400"/>
              <a:t>OPEN, </a:t>
            </a:r>
            <a:r>
              <a:rPr lang="fr-FR" sz="2000"/>
              <a:t>outil de supervision</a:t>
            </a:r>
            <a:endParaRPr lang="fr-FR" sz="2400"/>
          </a:p>
        </p:txBody>
      </p:sp>
      <p:sp>
        <p:nvSpPr>
          <p:cNvPr id="5" name="Rectangle 4">
            <a:extLst>
              <a:ext uri="{FF2B5EF4-FFF2-40B4-BE49-F238E27FC236}">
                <a16:creationId xmlns:a16="http://schemas.microsoft.com/office/drawing/2014/main" id="{6A021500-B65F-FFD6-D261-F2A3B156FDF6}"/>
              </a:ext>
            </a:extLst>
          </p:cNvPr>
          <p:cNvSpPr/>
          <p:nvPr/>
        </p:nvSpPr>
        <p:spPr>
          <a:xfrm>
            <a:off x="839875" y="1820343"/>
            <a:ext cx="3993081" cy="338554"/>
          </a:xfrm>
          <a:prstGeom prst="rect">
            <a:avLst/>
          </a:prstGeom>
          <a:noFill/>
        </p:spPr>
        <p:txBody>
          <a:bodyPr wrap="none" lIns="91440" tIns="45720" rIns="91440" bIns="45720">
            <a:spAutoFit/>
          </a:bodyPr>
          <a:lstStyle/>
          <a:p>
            <a:pPr marL="285750" indent="-285750">
              <a:buFont typeface="Wingdings" panose="05000000000000000000" pitchFamily="2" charset="2"/>
              <a:buChar char="§"/>
            </a:pPr>
            <a:r>
              <a:rPr lang="fr-FR" sz="1600">
                <a:ln w="0"/>
              </a:rPr>
              <a:t>Pour le suivi du déploiement des solutions</a:t>
            </a:r>
            <a:endParaRPr lang="fr-FR" sz="1600" b="0" cap="none" spc="0">
              <a:ln w="0"/>
              <a:solidFill>
                <a:schemeClr val="tx1"/>
              </a:solidFill>
            </a:endParaRPr>
          </a:p>
        </p:txBody>
      </p:sp>
      <p:pic>
        <p:nvPicPr>
          <p:cNvPr id="10" name="20240520-1545-46.6339128">
            <a:hlinkClick r:id="" action="ppaction://media"/>
            <a:extLst>
              <a:ext uri="{FF2B5EF4-FFF2-40B4-BE49-F238E27FC236}">
                <a16:creationId xmlns:a16="http://schemas.microsoft.com/office/drawing/2014/main" id="{BB13688E-C62F-3622-C19D-065B95FF3D5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 y="2168332"/>
            <a:ext cx="9906000" cy="4471988"/>
          </a:xfrm>
          <a:prstGeom prst="rect">
            <a:avLst/>
          </a:prstGeom>
        </p:spPr>
      </p:pic>
      <p:sp>
        <p:nvSpPr>
          <p:cNvPr id="11" name="Rectangle 10">
            <a:extLst>
              <a:ext uri="{FF2B5EF4-FFF2-40B4-BE49-F238E27FC236}">
                <a16:creationId xmlns:a16="http://schemas.microsoft.com/office/drawing/2014/main" id="{A8B5CC28-35BF-8498-DCF3-371385A96D52}"/>
              </a:ext>
            </a:extLst>
          </p:cNvPr>
          <p:cNvSpPr/>
          <p:nvPr/>
        </p:nvSpPr>
        <p:spPr>
          <a:xfrm>
            <a:off x="737238" y="903123"/>
            <a:ext cx="2899192" cy="830997"/>
          </a:xfrm>
          <a:prstGeom prst="rect">
            <a:avLst/>
          </a:prstGeom>
          <a:noFill/>
        </p:spPr>
        <p:txBody>
          <a:bodyPr wrap="none" lIns="91440" tIns="45720" rIns="91440" bIns="45720">
            <a:spAutoFit/>
          </a:bodyPr>
          <a:lstStyle/>
          <a:p>
            <a:r>
              <a:rPr lang="fr-FR" sz="1600">
                <a:ln w="0"/>
              </a:rPr>
              <a:t>Outil partagé avec:</a:t>
            </a:r>
          </a:p>
          <a:p>
            <a:r>
              <a:rPr lang="fr-FR" sz="1600">
                <a:ln w="0"/>
              </a:rPr>
              <a:t>- Les 3 équipes du PôNT</a:t>
            </a:r>
          </a:p>
          <a:p>
            <a:r>
              <a:rPr lang="fr-FR" sz="1600">
                <a:ln w="0"/>
              </a:rPr>
              <a:t>- L</a:t>
            </a:r>
            <a:r>
              <a:rPr lang="fr-FR" sz="1600" b="0" cap="none" spc="0">
                <a:ln w="0"/>
                <a:solidFill>
                  <a:schemeClr val="tx1"/>
                </a:solidFill>
              </a:rPr>
              <a:t>es autres services de l’Entente</a:t>
            </a:r>
          </a:p>
        </p:txBody>
      </p:sp>
    </p:spTree>
    <p:extLst>
      <p:ext uri="{BB962C8B-B14F-4D97-AF65-F5344CB8AC3E}">
        <p14:creationId xmlns:p14="http://schemas.microsoft.com/office/powerpoint/2010/main" val="1884247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10"/>
                </p:tgtEl>
              </p:cMediaNode>
            </p:video>
          </p:childTnLst>
        </p:cTn>
      </p:par>
    </p:tnLst>
    <p:bldLst>
      <p:bldP spid="5" grpId="0"/>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e 18">
            <a:extLst>
              <a:ext uri="{FF2B5EF4-FFF2-40B4-BE49-F238E27FC236}">
                <a16:creationId xmlns:a16="http://schemas.microsoft.com/office/drawing/2014/main" id="{88312C0A-83B0-D8D5-485D-D71C2FBEBD31}"/>
              </a:ext>
            </a:extLst>
          </p:cNvPr>
          <p:cNvGrpSpPr/>
          <p:nvPr/>
        </p:nvGrpSpPr>
        <p:grpSpPr>
          <a:xfrm>
            <a:off x="486759" y="4727540"/>
            <a:ext cx="3704253" cy="1430123"/>
            <a:chOff x="1942680" y="1828250"/>
            <a:chExt cx="6020640" cy="2324424"/>
          </a:xfrm>
        </p:grpSpPr>
        <p:pic>
          <p:nvPicPr>
            <p:cNvPr id="20" name="Image 19">
              <a:extLst>
                <a:ext uri="{FF2B5EF4-FFF2-40B4-BE49-F238E27FC236}">
                  <a16:creationId xmlns:a16="http://schemas.microsoft.com/office/drawing/2014/main" id="{EA86EC01-D327-EBC0-7BC3-42C90D7C1460}"/>
                </a:ext>
              </a:extLst>
            </p:cNvPr>
            <p:cNvPicPr>
              <a:picLocks noChangeAspect="1"/>
            </p:cNvPicPr>
            <p:nvPr/>
          </p:nvPicPr>
          <p:blipFill>
            <a:blip r:embed="rId2"/>
            <a:stretch>
              <a:fillRect/>
            </a:stretch>
          </p:blipFill>
          <p:spPr>
            <a:xfrm>
              <a:off x="1942680" y="1828250"/>
              <a:ext cx="6020640" cy="2324424"/>
            </a:xfrm>
            <a:prstGeom prst="rect">
              <a:avLst/>
            </a:prstGeom>
            <a:ln>
              <a:solidFill>
                <a:schemeClr val="tx1"/>
              </a:solidFill>
            </a:ln>
          </p:spPr>
        </p:pic>
        <p:pic>
          <p:nvPicPr>
            <p:cNvPr id="21" name="Image 20">
              <a:extLst>
                <a:ext uri="{FF2B5EF4-FFF2-40B4-BE49-F238E27FC236}">
                  <a16:creationId xmlns:a16="http://schemas.microsoft.com/office/drawing/2014/main" id="{5504F55A-00C7-EEA8-CAA1-C59D79A46A57}"/>
                </a:ext>
              </a:extLst>
            </p:cNvPr>
            <p:cNvPicPr>
              <a:picLocks noChangeAspect="1"/>
            </p:cNvPicPr>
            <p:nvPr/>
          </p:nvPicPr>
          <p:blipFill rotWithShape="1">
            <a:blip r:embed="rId3">
              <a:extLst>
                <a:ext uri="{BEBA8EAE-BF5A-486C-A8C5-ECC9F3942E4B}">
                  <a14:imgProps xmlns:a14="http://schemas.microsoft.com/office/drawing/2010/main">
                    <a14:imgLayer r:embed="rId4">
                      <a14:imgEffect>
                        <a14:artisticBlur/>
                      </a14:imgEffect>
                    </a14:imgLayer>
                  </a14:imgProps>
                </a:ext>
              </a:extLst>
            </a:blip>
            <a:srcRect l="68726" t="61507" r="465" b="803"/>
            <a:stretch/>
          </p:blipFill>
          <p:spPr>
            <a:xfrm>
              <a:off x="6089779" y="3257938"/>
              <a:ext cx="1873541" cy="876074"/>
            </a:xfrm>
            <a:prstGeom prst="rect">
              <a:avLst/>
            </a:prstGeom>
            <a:ln>
              <a:noFill/>
            </a:ln>
          </p:spPr>
        </p:pic>
      </p:grpSp>
      <p:sp>
        <p:nvSpPr>
          <p:cNvPr id="6" name="Rectangle 5">
            <a:extLst>
              <a:ext uri="{FF2B5EF4-FFF2-40B4-BE49-F238E27FC236}">
                <a16:creationId xmlns:a16="http://schemas.microsoft.com/office/drawing/2014/main" id="{C3B763B0-1866-7BDF-907F-29BDE76EA69A}"/>
              </a:ext>
            </a:extLst>
          </p:cNvPr>
          <p:cNvSpPr/>
          <p:nvPr/>
        </p:nvSpPr>
        <p:spPr>
          <a:xfrm>
            <a:off x="4874176" y="5572524"/>
            <a:ext cx="4866983" cy="830997"/>
          </a:xfrm>
          <a:prstGeom prst="rect">
            <a:avLst/>
          </a:prstGeom>
          <a:noFill/>
        </p:spPr>
        <p:txBody>
          <a:bodyPr wrap="square" lIns="91440" tIns="45720" rIns="91440" bIns="45720">
            <a:spAutoFit/>
          </a:bodyPr>
          <a:lstStyle/>
          <a:p>
            <a:pPr marL="285750" indent="-285750">
              <a:buFont typeface="Wingdings" panose="05000000000000000000" pitchFamily="2" charset="2"/>
              <a:buChar char="§"/>
            </a:pPr>
            <a:r>
              <a:rPr lang="fr-FR" sz="1600" b="0" cap="none" spc="0">
                <a:ln w="0"/>
                <a:solidFill>
                  <a:schemeClr val="tx1"/>
                </a:solidFill>
              </a:rPr>
              <a:t>Suivi des formations</a:t>
            </a:r>
          </a:p>
          <a:p>
            <a:pPr marL="285750" indent="-285750">
              <a:buFont typeface="Wingdings" panose="05000000000000000000" pitchFamily="2" charset="2"/>
              <a:buChar char="§"/>
            </a:pPr>
            <a:r>
              <a:rPr lang="fr-FR" sz="1600">
                <a:ln w="0"/>
              </a:rPr>
              <a:t>Suivi des prestations d’impressions (marché atlas, grand format…)</a:t>
            </a:r>
            <a:endParaRPr lang="fr-FR" sz="1600" b="0" cap="none" spc="0">
              <a:ln w="0"/>
              <a:solidFill>
                <a:schemeClr val="tx1"/>
              </a:solidFill>
            </a:endParaRPr>
          </a:p>
        </p:txBody>
      </p:sp>
      <p:sp>
        <p:nvSpPr>
          <p:cNvPr id="7" name="Rectangle 6">
            <a:extLst>
              <a:ext uri="{FF2B5EF4-FFF2-40B4-BE49-F238E27FC236}">
                <a16:creationId xmlns:a16="http://schemas.microsoft.com/office/drawing/2014/main" id="{9ECD24C2-B849-3686-C8C3-9C74B6C8F307}"/>
              </a:ext>
            </a:extLst>
          </p:cNvPr>
          <p:cNvSpPr/>
          <p:nvPr/>
        </p:nvSpPr>
        <p:spPr>
          <a:xfrm>
            <a:off x="865095" y="1023425"/>
            <a:ext cx="4239430" cy="338554"/>
          </a:xfrm>
          <a:prstGeom prst="rect">
            <a:avLst/>
          </a:prstGeom>
          <a:noFill/>
        </p:spPr>
        <p:txBody>
          <a:bodyPr wrap="none" lIns="91440" tIns="45720" rIns="91440" bIns="45720">
            <a:spAutoFit/>
          </a:bodyPr>
          <a:lstStyle/>
          <a:p>
            <a:pPr marL="285750" indent="-285750">
              <a:buFont typeface="Wingdings" panose="05000000000000000000" pitchFamily="2" charset="2"/>
              <a:buChar char="§"/>
            </a:pPr>
            <a:r>
              <a:rPr lang="fr-FR" sz="1600">
                <a:ln w="0"/>
              </a:rPr>
              <a:t>Pour la gestion d’une unique liste de contacts</a:t>
            </a:r>
            <a:endParaRPr lang="fr-FR" sz="1600" b="0" cap="none" spc="0">
              <a:ln w="0"/>
              <a:solidFill>
                <a:schemeClr val="tx1"/>
              </a:solidFill>
            </a:endParaRPr>
          </a:p>
        </p:txBody>
      </p:sp>
      <p:sp>
        <p:nvSpPr>
          <p:cNvPr id="8" name="Rectangle 7">
            <a:extLst>
              <a:ext uri="{FF2B5EF4-FFF2-40B4-BE49-F238E27FC236}">
                <a16:creationId xmlns:a16="http://schemas.microsoft.com/office/drawing/2014/main" id="{533D983C-FAEE-9079-FF2E-A39FB06051DB}"/>
              </a:ext>
            </a:extLst>
          </p:cNvPr>
          <p:cNvSpPr/>
          <p:nvPr/>
        </p:nvSpPr>
        <p:spPr>
          <a:xfrm>
            <a:off x="5593471" y="1039231"/>
            <a:ext cx="3956981" cy="338554"/>
          </a:xfrm>
          <a:prstGeom prst="rect">
            <a:avLst/>
          </a:prstGeom>
          <a:noFill/>
        </p:spPr>
        <p:txBody>
          <a:bodyPr wrap="none" lIns="91440" tIns="45720" rIns="91440" bIns="45720">
            <a:spAutoFit/>
          </a:bodyPr>
          <a:lstStyle/>
          <a:p>
            <a:pPr marL="285750" indent="-285750">
              <a:buFont typeface="Wingdings" panose="05000000000000000000" pitchFamily="2" charset="2"/>
              <a:buChar char="§"/>
            </a:pPr>
            <a:r>
              <a:rPr lang="fr-FR" sz="1600">
                <a:ln w="0"/>
              </a:rPr>
              <a:t>Pour le suivi administratif des conventions</a:t>
            </a:r>
            <a:endParaRPr lang="fr-FR" sz="1600" b="0" cap="none" spc="0">
              <a:ln w="0"/>
              <a:solidFill>
                <a:schemeClr val="tx1"/>
              </a:solidFill>
            </a:endParaRPr>
          </a:p>
        </p:txBody>
      </p:sp>
      <p:pic>
        <p:nvPicPr>
          <p:cNvPr id="10" name="Image 9">
            <a:extLst>
              <a:ext uri="{FF2B5EF4-FFF2-40B4-BE49-F238E27FC236}">
                <a16:creationId xmlns:a16="http://schemas.microsoft.com/office/drawing/2014/main" id="{329F6FAF-E1A4-2C98-7AA6-8E7D03F9BEC0}"/>
              </a:ext>
            </a:extLst>
          </p:cNvPr>
          <p:cNvPicPr>
            <a:picLocks noChangeAspect="1"/>
          </p:cNvPicPr>
          <p:nvPr/>
        </p:nvPicPr>
        <p:blipFill>
          <a:blip r:embed="rId5"/>
          <a:stretch>
            <a:fillRect/>
          </a:stretch>
        </p:blipFill>
        <p:spPr>
          <a:xfrm>
            <a:off x="2544160" y="1415398"/>
            <a:ext cx="2330016" cy="3718340"/>
          </a:xfrm>
          <a:prstGeom prst="rect">
            <a:avLst/>
          </a:prstGeom>
          <a:ln>
            <a:solidFill>
              <a:schemeClr val="tx1"/>
            </a:solidFill>
          </a:ln>
        </p:spPr>
      </p:pic>
      <p:sp>
        <p:nvSpPr>
          <p:cNvPr id="11" name="Rectangle 10">
            <a:extLst>
              <a:ext uri="{FF2B5EF4-FFF2-40B4-BE49-F238E27FC236}">
                <a16:creationId xmlns:a16="http://schemas.microsoft.com/office/drawing/2014/main" id="{3D8E30C3-434A-384F-A598-D86095F2CA8A}"/>
              </a:ext>
            </a:extLst>
          </p:cNvPr>
          <p:cNvSpPr/>
          <p:nvPr/>
        </p:nvSpPr>
        <p:spPr>
          <a:xfrm>
            <a:off x="4874176" y="5259873"/>
            <a:ext cx="999376" cy="338554"/>
          </a:xfrm>
          <a:prstGeom prst="rect">
            <a:avLst/>
          </a:prstGeom>
          <a:noFill/>
        </p:spPr>
        <p:txBody>
          <a:bodyPr wrap="none" lIns="91440" tIns="45720" rIns="91440" bIns="45720">
            <a:spAutoFit/>
          </a:bodyPr>
          <a:lstStyle/>
          <a:p>
            <a:r>
              <a:rPr lang="fr-FR" sz="1600" i="1">
                <a:ln w="0"/>
              </a:rPr>
              <a:t>En projet:</a:t>
            </a:r>
            <a:endParaRPr lang="fr-FR" sz="1600" b="0" i="1" cap="none" spc="0">
              <a:ln w="0"/>
              <a:solidFill>
                <a:schemeClr val="tx1"/>
              </a:solidFill>
            </a:endParaRPr>
          </a:p>
        </p:txBody>
      </p:sp>
      <p:pic>
        <p:nvPicPr>
          <p:cNvPr id="13" name="Image 12">
            <a:extLst>
              <a:ext uri="{FF2B5EF4-FFF2-40B4-BE49-F238E27FC236}">
                <a16:creationId xmlns:a16="http://schemas.microsoft.com/office/drawing/2014/main" id="{1D6FA7E6-361E-559F-6E11-E1BE80C01F41}"/>
              </a:ext>
            </a:extLst>
          </p:cNvPr>
          <p:cNvPicPr>
            <a:picLocks noChangeAspect="1"/>
          </p:cNvPicPr>
          <p:nvPr/>
        </p:nvPicPr>
        <p:blipFill>
          <a:blip r:embed="rId6"/>
          <a:stretch>
            <a:fillRect/>
          </a:stretch>
        </p:blipFill>
        <p:spPr>
          <a:xfrm>
            <a:off x="5930791" y="1519639"/>
            <a:ext cx="3101609" cy="1996613"/>
          </a:xfrm>
          <a:prstGeom prst="rect">
            <a:avLst/>
          </a:prstGeom>
          <a:ln>
            <a:solidFill>
              <a:schemeClr val="tx1"/>
            </a:solidFill>
          </a:ln>
        </p:spPr>
      </p:pic>
      <p:pic>
        <p:nvPicPr>
          <p:cNvPr id="15" name="Image 14">
            <a:extLst>
              <a:ext uri="{FF2B5EF4-FFF2-40B4-BE49-F238E27FC236}">
                <a16:creationId xmlns:a16="http://schemas.microsoft.com/office/drawing/2014/main" id="{BAA57F4A-08EC-2A4C-EAAE-E6D30EF5616A}"/>
              </a:ext>
            </a:extLst>
          </p:cNvPr>
          <p:cNvPicPr>
            <a:picLocks noChangeAspect="1"/>
          </p:cNvPicPr>
          <p:nvPr/>
        </p:nvPicPr>
        <p:blipFill>
          <a:blip r:embed="rId7"/>
          <a:stretch>
            <a:fillRect/>
          </a:stretch>
        </p:blipFill>
        <p:spPr>
          <a:xfrm>
            <a:off x="5930791" y="3857499"/>
            <a:ext cx="1234547" cy="1005927"/>
          </a:xfrm>
          <a:prstGeom prst="rect">
            <a:avLst/>
          </a:prstGeom>
          <a:ln>
            <a:solidFill>
              <a:schemeClr val="tx1"/>
            </a:solidFill>
          </a:ln>
        </p:spPr>
      </p:pic>
      <p:sp>
        <p:nvSpPr>
          <p:cNvPr id="18" name="Titre 1">
            <a:extLst>
              <a:ext uri="{FF2B5EF4-FFF2-40B4-BE49-F238E27FC236}">
                <a16:creationId xmlns:a16="http://schemas.microsoft.com/office/drawing/2014/main" id="{5671FD77-89C8-BD52-D2CC-F002961EAC21}"/>
              </a:ext>
            </a:extLst>
          </p:cNvPr>
          <p:cNvSpPr>
            <a:spLocks noGrp="1"/>
          </p:cNvSpPr>
          <p:nvPr>
            <p:ph type="title"/>
          </p:nvPr>
        </p:nvSpPr>
        <p:spPr>
          <a:xfrm>
            <a:off x="-1" y="295276"/>
            <a:ext cx="5962261" cy="628650"/>
          </a:xfrm>
        </p:spPr>
        <p:txBody>
          <a:bodyPr/>
          <a:lstStyle/>
          <a:p>
            <a:r>
              <a:rPr lang="fr-FR" sz="2400"/>
              <a:t>OPEN, </a:t>
            </a:r>
            <a:r>
              <a:rPr lang="fr-FR" sz="2000"/>
              <a:t>outil de supervision</a:t>
            </a:r>
            <a:endParaRPr lang="fr-FR" sz="2400"/>
          </a:p>
        </p:txBody>
      </p:sp>
    </p:spTree>
    <p:extLst>
      <p:ext uri="{BB962C8B-B14F-4D97-AF65-F5344CB8AC3E}">
        <p14:creationId xmlns:p14="http://schemas.microsoft.com/office/powerpoint/2010/main" val="1341861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11" grpId="0"/>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08F69967-CE92-E5FA-0424-0938F2F29BAB}"/>
              </a:ext>
            </a:extLst>
          </p:cNvPr>
          <p:cNvSpPr>
            <a:spLocks noGrp="1"/>
          </p:cNvSpPr>
          <p:nvPr>
            <p:ph type="ctrTitle"/>
          </p:nvPr>
        </p:nvSpPr>
        <p:spPr>
          <a:xfrm>
            <a:off x="164023" y="873405"/>
            <a:ext cx="9577953" cy="2387600"/>
          </a:xfrm>
        </p:spPr>
        <p:txBody>
          <a:bodyPr/>
          <a:lstStyle/>
          <a:p>
            <a:r>
              <a:rPr lang="fr-FR" sz="5400">
                <a:effectLst/>
                <a:ea typeface="Calibri" panose="020F0502020204030204" pitchFamily="34" charset="0"/>
                <a:cs typeface="Aptos" panose="020B0004020202020204" pitchFamily="34" charset="0"/>
              </a:rPr>
              <a:t>Merci de votre attention</a:t>
            </a:r>
            <a:endParaRPr lang="fr-FR" sz="5400" b="0"/>
          </a:p>
        </p:txBody>
      </p:sp>
    </p:spTree>
    <p:extLst>
      <p:ext uri="{BB962C8B-B14F-4D97-AF65-F5344CB8AC3E}">
        <p14:creationId xmlns:p14="http://schemas.microsoft.com/office/powerpoint/2010/main" val="4195705678"/>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2824DC-C7F1-71B9-2304-041DB73FE57B}"/>
              </a:ext>
            </a:extLst>
          </p:cNvPr>
          <p:cNvSpPr>
            <a:spLocks noGrp="1"/>
          </p:cNvSpPr>
          <p:nvPr>
            <p:ph type="ctrTitle"/>
          </p:nvPr>
        </p:nvSpPr>
        <p:spPr>
          <a:xfrm>
            <a:off x="971000" y="1041400"/>
            <a:ext cx="7429500" cy="2387600"/>
          </a:xfrm>
        </p:spPr>
        <p:txBody>
          <a:bodyPr/>
          <a:lstStyle/>
          <a:p>
            <a:r>
              <a:rPr lang="fr-FR" dirty="0" err="1"/>
              <a:t>QfieldCloud</a:t>
            </a:r>
            <a:endParaRPr lang="fr-FR" dirty="0"/>
          </a:p>
        </p:txBody>
      </p:sp>
    </p:spTree>
    <p:extLst>
      <p:ext uri="{BB962C8B-B14F-4D97-AF65-F5344CB8AC3E}">
        <p14:creationId xmlns:p14="http://schemas.microsoft.com/office/powerpoint/2010/main" val="351590102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59606" y="922339"/>
            <a:ext cx="7909322" cy="567463"/>
          </a:xfrm>
          <a:prstGeom prst="rect">
            <a:avLst/>
          </a:prstGeom>
        </p:spPr>
        <p:txBody>
          <a:bodyPr vert="horz" wrap="square" lIns="0" tIns="17145" rIns="0" bIns="0" rtlCol="0">
            <a:spAutoFit/>
          </a:bodyPr>
          <a:lstStyle/>
          <a:p>
            <a:pPr marL="12700">
              <a:lnSpc>
                <a:spcPct val="100000"/>
              </a:lnSpc>
              <a:spcBef>
                <a:spcPts val="135"/>
              </a:spcBef>
            </a:pPr>
            <a:r>
              <a:rPr dirty="0"/>
              <a:t>Un</a:t>
            </a:r>
            <a:r>
              <a:rPr spc="-5" dirty="0"/>
              <a:t> </a:t>
            </a:r>
            <a:r>
              <a:rPr dirty="0"/>
              <a:t>QFieldCloud</a:t>
            </a:r>
            <a:r>
              <a:rPr spc="10" dirty="0"/>
              <a:t> </a:t>
            </a:r>
            <a:r>
              <a:rPr spc="-35" dirty="0"/>
              <a:t>auto-</a:t>
            </a:r>
            <a:r>
              <a:rPr spc="-25" dirty="0"/>
              <a:t>hébergé</a:t>
            </a:r>
            <a:r>
              <a:rPr spc="30" dirty="0"/>
              <a:t> </a:t>
            </a:r>
            <a:r>
              <a:rPr spc="-365" dirty="0"/>
              <a:t>?</a:t>
            </a:r>
          </a:p>
        </p:txBody>
      </p:sp>
      <p:sp>
        <p:nvSpPr>
          <p:cNvPr id="9" name="object 9"/>
          <p:cNvSpPr txBox="1">
            <a:spLocks noGrp="1"/>
          </p:cNvSpPr>
          <p:nvPr>
            <p:ph type="ftr" sz="quarter" idx="11"/>
          </p:nvPr>
        </p:nvSpPr>
        <p:spPr>
          <a:xfrm>
            <a:off x="3028950" y="6423497"/>
            <a:ext cx="3086100" cy="230832"/>
          </a:xfrm>
          <a:prstGeom prst="rect">
            <a:avLst/>
          </a:prstGeom>
        </p:spPr>
        <p:txBody>
          <a:bodyPr vert="horz" wrap="square" lIns="91440" tIns="45720" rIns="91440" bIns="45720" rtlCol="0" anchor="ctr">
            <a:spAutoFit/>
          </a:bodyPr>
          <a:lstStyle>
            <a:defPPr>
              <a:defRPr lang="fr-FR"/>
            </a:defPPr>
            <a:lvl1pPr marL="0" algn="ctr" defTabSz="914400" rtl="0" eaLnBrk="1" latinLnBrk="0" hangingPunct="1">
              <a:defRPr sz="9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spcBef>
                <a:spcPts val="100"/>
              </a:spcBef>
            </a:pPr>
            <a:r>
              <a:rPr lang="fr-FR" spc="110" dirty="0">
                <a:solidFill>
                  <a:schemeClr val="bg1"/>
                </a:solidFill>
              </a:rPr>
              <a:t>QGISFR</a:t>
            </a:r>
            <a:r>
              <a:rPr lang="fr-FR" spc="40" dirty="0">
                <a:solidFill>
                  <a:schemeClr val="bg1"/>
                </a:solidFill>
              </a:rPr>
              <a:t> </a:t>
            </a:r>
            <a:r>
              <a:rPr lang="fr-FR" spc="120" dirty="0">
                <a:solidFill>
                  <a:schemeClr val="bg1"/>
                </a:solidFill>
              </a:rPr>
              <a:t>2024</a:t>
            </a:r>
            <a:r>
              <a:rPr lang="fr-FR" spc="50" dirty="0">
                <a:solidFill>
                  <a:schemeClr val="bg1"/>
                </a:solidFill>
              </a:rPr>
              <a:t> </a:t>
            </a:r>
            <a:r>
              <a:rPr lang="fr-FR" dirty="0">
                <a:solidFill>
                  <a:schemeClr val="bg1"/>
                </a:solidFill>
              </a:rPr>
              <a:t>-</a:t>
            </a:r>
            <a:r>
              <a:rPr lang="fr-FR" spc="45" dirty="0">
                <a:solidFill>
                  <a:schemeClr val="bg1"/>
                </a:solidFill>
              </a:rPr>
              <a:t> </a:t>
            </a:r>
            <a:r>
              <a:rPr lang="fr-FR" spc="125" dirty="0" err="1">
                <a:solidFill>
                  <a:schemeClr val="bg1"/>
                </a:solidFill>
              </a:rPr>
              <a:t>QField</a:t>
            </a:r>
            <a:r>
              <a:rPr lang="fr-FR" spc="-250" dirty="0">
                <a:solidFill>
                  <a:schemeClr val="bg1"/>
                </a:solidFill>
              </a:rPr>
              <a:t> </a:t>
            </a:r>
            <a:r>
              <a:rPr lang="fr-FR" spc="95" dirty="0">
                <a:solidFill>
                  <a:schemeClr val="bg1"/>
                </a:solidFill>
              </a:rPr>
              <a:t>Cloud</a:t>
            </a:r>
            <a:r>
              <a:rPr lang="fr-FR" spc="75" dirty="0">
                <a:solidFill>
                  <a:schemeClr val="bg1"/>
                </a:solidFill>
              </a:rPr>
              <a:t> </a:t>
            </a:r>
            <a:r>
              <a:rPr lang="fr-FR" spc="90" dirty="0">
                <a:solidFill>
                  <a:schemeClr val="bg1"/>
                </a:solidFill>
              </a:rPr>
              <a:t>auto-</a:t>
            </a:r>
            <a:r>
              <a:rPr lang="fr-FR" spc="80" dirty="0">
                <a:solidFill>
                  <a:schemeClr val="bg1"/>
                </a:solidFill>
              </a:rPr>
              <a:t>hébergé</a:t>
            </a:r>
            <a:endParaRPr spc="80" dirty="0">
              <a:solidFill>
                <a:schemeClr val="bg1"/>
              </a:solidFill>
            </a:endParaRPr>
          </a:p>
        </p:txBody>
      </p:sp>
      <p:sp>
        <p:nvSpPr>
          <p:cNvPr id="8" name="object 8"/>
          <p:cNvSpPr txBox="1">
            <a:spLocks noGrp="1"/>
          </p:cNvSpPr>
          <p:nvPr>
            <p:ph type="sldNum" sz="quarter" idx="12"/>
          </p:nvPr>
        </p:nvSpPr>
        <p:spPr>
          <a:xfrm>
            <a:off x="6457950" y="6356351"/>
            <a:ext cx="2057400" cy="365125"/>
          </a:xfrm>
          <a:prstGeom prst="rect">
            <a:avLst/>
          </a:prstGeom>
        </p:spPr>
        <p:txBody>
          <a:bodyPr vert="horz" wrap="square" lIns="91440" tIns="45720" rIns="91440" bIns="45720" rtlCol="0" anchor="ctr">
            <a:spAutoFit/>
          </a:bodyPr>
          <a:lstStyle>
            <a:defPPr>
              <a:defRPr lang="fr-FR"/>
            </a:defPPr>
            <a:lvl1pPr marL="0" algn="r" defTabSz="914400" rtl="0" eaLnBrk="1" latinLnBrk="0" hangingPunct="1">
              <a:defRPr sz="9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38430">
              <a:spcBef>
                <a:spcPts val="114"/>
              </a:spcBef>
            </a:pPr>
            <a:fld id="{81D60167-4931-47E6-BA6A-407CBD079E47}" type="slidenum">
              <a:rPr lang="fr-FR" spc="5" smtClean="0"/>
              <a:pPr marL="138430">
                <a:spcBef>
                  <a:spcPts val="114"/>
                </a:spcBef>
              </a:pPr>
              <a:t>127</a:t>
            </a:fld>
            <a:endParaRPr spc="5" dirty="0"/>
          </a:p>
        </p:txBody>
      </p:sp>
      <p:pic>
        <p:nvPicPr>
          <p:cNvPr id="4" name="object 4"/>
          <p:cNvPicPr/>
          <p:nvPr/>
        </p:nvPicPr>
        <p:blipFill>
          <a:blip r:embed="rId2" cstate="print"/>
          <a:stretch>
            <a:fillRect/>
          </a:stretch>
        </p:blipFill>
        <p:spPr>
          <a:xfrm>
            <a:off x="666750" y="1847851"/>
            <a:ext cx="6019799" cy="1238249"/>
          </a:xfrm>
          <a:prstGeom prst="rect">
            <a:avLst/>
          </a:prstGeom>
        </p:spPr>
      </p:pic>
      <p:pic>
        <p:nvPicPr>
          <p:cNvPr id="5" name="object 5"/>
          <p:cNvPicPr/>
          <p:nvPr/>
        </p:nvPicPr>
        <p:blipFill>
          <a:blip r:embed="rId3" cstate="print"/>
          <a:stretch>
            <a:fillRect/>
          </a:stretch>
        </p:blipFill>
        <p:spPr>
          <a:xfrm>
            <a:off x="666750" y="5067300"/>
            <a:ext cx="1038224" cy="952499"/>
          </a:xfrm>
          <a:prstGeom prst="rect">
            <a:avLst/>
          </a:prstGeom>
        </p:spPr>
      </p:pic>
      <p:pic>
        <p:nvPicPr>
          <p:cNvPr id="6" name="object 6"/>
          <p:cNvPicPr/>
          <p:nvPr/>
        </p:nvPicPr>
        <p:blipFill>
          <a:blip r:embed="rId4" cstate="print"/>
          <a:stretch>
            <a:fillRect/>
          </a:stretch>
        </p:blipFill>
        <p:spPr>
          <a:xfrm>
            <a:off x="619126" y="6296025"/>
            <a:ext cx="285749" cy="285749"/>
          </a:xfrm>
          <a:prstGeom prst="rect">
            <a:avLst/>
          </a:prstGeom>
        </p:spPr>
      </p:pic>
      <p:sp>
        <p:nvSpPr>
          <p:cNvPr id="7" name="object 7"/>
          <p:cNvSpPr txBox="1"/>
          <p:nvPr/>
        </p:nvSpPr>
        <p:spPr>
          <a:xfrm>
            <a:off x="904875" y="3629025"/>
            <a:ext cx="7002145" cy="1263650"/>
          </a:xfrm>
          <a:prstGeom prst="rect">
            <a:avLst/>
          </a:prstGeom>
        </p:spPr>
        <p:txBody>
          <a:bodyPr vert="horz" wrap="square" lIns="0" tIns="12065" rIns="0" bIns="0" rtlCol="0">
            <a:spAutoFit/>
          </a:bodyPr>
          <a:lstStyle/>
          <a:p>
            <a:pPr marL="12700" marR="5080">
              <a:lnSpc>
                <a:spcPct val="115100"/>
              </a:lnSpc>
              <a:spcBef>
                <a:spcPts val="95"/>
              </a:spcBef>
            </a:pPr>
            <a:r>
              <a:rPr sz="1900" spc="125" dirty="0">
                <a:solidFill>
                  <a:srgbClr val="FFF7E1"/>
                </a:solidFill>
                <a:latin typeface="Tahoma"/>
                <a:cs typeface="Tahoma"/>
              </a:rPr>
              <a:t>Retour</a:t>
            </a:r>
            <a:r>
              <a:rPr sz="1900" spc="-35" dirty="0">
                <a:solidFill>
                  <a:srgbClr val="FFF7E1"/>
                </a:solidFill>
                <a:latin typeface="Tahoma"/>
                <a:cs typeface="Tahoma"/>
              </a:rPr>
              <a:t> </a:t>
            </a:r>
            <a:r>
              <a:rPr sz="1900" spc="105" dirty="0">
                <a:solidFill>
                  <a:srgbClr val="FFF7E1"/>
                </a:solidFill>
                <a:latin typeface="Tahoma"/>
                <a:cs typeface="Tahoma"/>
              </a:rPr>
              <a:t>d'expérience</a:t>
            </a:r>
            <a:r>
              <a:rPr sz="1900" spc="30" dirty="0">
                <a:solidFill>
                  <a:srgbClr val="FFF7E1"/>
                </a:solidFill>
                <a:latin typeface="Tahoma"/>
                <a:cs typeface="Tahoma"/>
              </a:rPr>
              <a:t> </a:t>
            </a:r>
            <a:r>
              <a:rPr sz="1900" spc="75" dirty="0">
                <a:solidFill>
                  <a:srgbClr val="FFF7E1"/>
                </a:solidFill>
                <a:latin typeface="Tahoma"/>
                <a:cs typeface="Tahoma"/>
              </a:rPr>
              <a:t>sur</a:t>
            </a:r>
            <a:r>
              <a:rPr sz="1900" spc="-35" dirty="0">
                <a:solidFill>
                  <a:srgbClr val="FFF7E1"/>
                </a:solidFill>
                <a:latin typeface="Tahoma"/>
                <a:cs typeface="Tahoma"/>
              </a:rPr>
              <a:t> </a:t>
            </a:r>
            <a:r>
              <a:rPr sz="1900" spc="125" dirty="0">
                <a:solidFill>
                  <a:srgbClr val="FFF7E1"/>
                </a:solidFill>
                <a:latin typeface="Tahoma"/>
                <a:cs typeface="Tahoma"/>
              </a:rPr>
              <a:t>l'installation</a:t>
            </a:r>
            <a:r>
              <a:rPr sz="1900" spc="-25" dirty="0">
                <a:solidFill>
                  <a:srgbClr val="FFF7E1"/>
                </a:solidFill>
                <a:latin typeface="Tahoma"/>
                <a:cs typeface="Tahoma"/>
              </a:rPr>
              <a:t> </a:t>
            </a:r>
            <a:r>
              <a:rPr sz="1900" spc="105" dirty="0">
                <a:solidFill>
                  <a:srgbClr val="FFF7E1"/>
                </a:solidFill>
                <a:latin typeface="Tahoma"/>
                <a:cs typeface="Tahoma"/>
              </a:rPr>
              <a:t>et</a:t>
            </a:r>
            <a:r>
              <a:rPr sz="1900" spc="20" dirty="0">
                <a:solidFill>
                  <a:srgbClr val="FFF7E1"/>
                </a:solidFill>
                <a:latin typeface="Tahoma"/>
                <a:cs typeface="Tahoma"/>
              </a:rPr>
              <a:t> </a:t>
            </a:r>
            <a:r>
              <a:rPr sz="1900" spc="70" dirty="0">
                <a:solidFill>
                  <a:srgbClr val="FFF7E1"/>
                </a:solidFill>
                <a:latin typeface="Tahoma"/>
                <a:cs typeface="Tahoma"/>
              </a:rPr>
              <a:t>la</a:t>
            </a:r>
            <a:r>
              <a:rPr sz="1900" spc="-10" dirty="0">
                <a:solidFill>
                  <a:srgbClr val="FFF7E1"/>
                </a:solidFill>
                <a:latin typeface="Tahoma"/>
                <a:cs typeface="Tahoma"/>
              </a:rPr>
              <a:t> </a:t>
            </a:r>
            <a:r>
              <a:rPr sz="1900" spc="105" dirty="0">
                <a:solidFill>
                  <a:srgbClr val="FFF7E1"/>
                </a:solidFill>
                <a:latin typeface="Tahoma"/>
                <a:cs typeface="Tahoma"/>
              </a:rPr>
              <a:t>configuration</a:t>
            </a:r>
            <a:r>
              <a:rPr sz="1900" spc="-25" dirty="0">
                <a:solidFill>
                  <a:srgbClr val="FFF7E1"/>
                </a:solidFill>
                <a:latin typeface="Tahoma"/>
                <a:cs typeface="Tahoma"/>
              </a:rPr>
              <a:t> </a:t>
            </a:r>
            <a:r>
              <a:rPr sz="1900" spc="55" dirty="0">
                <a:solidFill>
                  <a:srgbClr val="FFF7E1"/>
                </a:solidFill>
                <a:latin typeface="Tahoma"/>
                <a:cs typeface="Tahoma"/>
              </a:rPr>
              <a:t>de </a:t>
            </a:r>
            <a:r>
              <a:rPr sz="1900" spc="155" dirty="0">
                <a:solidFill>
                  <a:srgbClr val="FFF7E1"/>
                </a:solidFill>
                <a:latin typeface="Tahoma"/>
                <a:cs typeface="Tahoma"/>
              </a:rPr>
              <a:t>QFieldCloud</a:t>
            </a:r>
            <a:endParaRPr sz="1900" dirty="0">
              <a:latin typeface="Tahoma"/>
              <a:cs typeface="Tahoma"/>
            </a:endParaRPr>
          </a:p>
          <a:p>
            <a:pPr marL="12700">
              <a:spcBef>
                <a:spcPts val="2220"/>
              </a:spcBef>
            </a:pPr>
            <a:r>
              <a:rPr lang="fr-FR" sz="1900" spc="120" dirty="0">
                <a:solidFill>
                  <a:srgbClr val="FFF7E1"/>
                </a:solidFill>
                <a:latin typeface="Tahoma"/>
                <a:cs typeface="Tahoma"/>
              </a:rPr>
              <a:t>Michael DOUCHIN</a:t>
            </a:r>
            <a:r>
              <a:rPr sz="1900" spc="150" dirty="0">
                <a:solidFill>
                  <a:srgbClr val="FFF7E1"/>
                </a:solidFill>
                <a:latin typeface="Tahoma"/>
                <a:cs typeface="Tahoma"/>
              </a:rPr>
              <a:t>,</a:t>
            </a:r>
            <a:r>
              <a:rPr sz="1900" spc="20" dirty="0">
                <a:solidFill>
                  <a:srgbClr val="FFF7E1"/>
                </a:solidFill>
                <a:latin typeface="Tahoma"/>
                <a:cs typeface="Tahoma"/>
              </a:rPr>
              <a:t> </a:t>
            </a:r>
            <a:r>
              <a:rPr sz="1900" spc="120" dirty="0">
                <a:solidFill>
                  <a:srgbClr val="FFF7E1"/>
                </a:solidFill>
                <a:latin typeface="Tahoma"/>
                <a:cs typeface="Tahoma"/>
              </a:rPr>
              <a:t>3liz</a:t>
            </a:r>
            <a:endParaRPr sz="1900" dirty="0">
              <a:latin typeface="Tahoma"/>
              <a:cs typeface="Tahoma"/>
            </a:endParaRP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7145" rIns="0" bIns="0" rtlCol="0">
            <a:spAutoFit/>
          </a:bodyPr>
          <a:lstStyle/>
          <a:p>
            <a:pPr marL="12700">
              <a:lnSpc>
                <a:spcPct val="100000"/>
              </a:lnSpc>
              <a:spcBef>
                <a:spcPts val="135"/>
              </a:spcBef>
            </a:pPr>
            <a:r>
              <a:rPr dirty="0"/>
              <a:t>QField</a:t>
            </a:r>
            <a:r>
              <a:rPr spc="55" dirty="0"/>
              <a:t> </a:t>
            </a:r>
            <a:r>
              <a:rPr spc="-150" dirty="0"/>
              <a:t>&amp;</a:t>
            </a:r>
            <a:r>
              <a:rPr spc="55" dirty="0"/>
              <a:t> </a:t>
            </a:r>
            <a:r>
              <a:rPr spc="-10" dirty="0"/>
              <a:t>QFieldCloud</a:t>
            </a:r>
          </a:p>
        </p:txBody>
      </p:sp>
      <p:sp>
        <p:nvSpPr>
          <p:cNvPr id="6" name="object 6"/>
          <p:cNvSpPr txBox="1">
            <a:spLocks noGrp="1"/>
          </p:cNvSpPr>
          <p:nvPr>
            <p:ph type="sldNum" sz="quarter" idx="4294967295"/>
          </p:nvPr>
        </p:nvSpPr>
        <p:spPr>
          <a:xfrm>
            <a:off x="0" y="0"/>
            <a:ext cx="0" cy="287338"/>
          </a:xfrm>
          <a:prstGeom prst="rect">
            <a:avLst/>
          </a:prstGeom>
        </p:spPr>
        <p:txBody>
          <a:bodyPr vert="horz" wrap="square" lIns="0" tIns="14604" rIns="0" bIns="0" rtlCol="0">
            <a:spAutoFit/>
          </a:bodyPr>
          <a:lstStyle/>
          <a:p>
            <a:pPr marL="138430">
              <a:spcBef>
                <a:spcPts val="114"/>
              </a:spcBef>
            </a:pPr>
            <a:fld id="{81D60167-4931-47E6-BA6A-407CBD079E47}" type="slidenum">
              <a:rPr spc="5" dirty="0"/>
              <a:pPr marL="138430">
                <a:spcBef>
                  <a:spcPts val="114"/>
                </a:spcBef>
              </a:pPr>
              <a:t>128</a:t>
            </a:fld>
            <a:endParaRPr spc="5" dirty="0"/>
          </a:p>
        </p:txBody>
      </p:sp>
      <p:pic>
        <p:nvPicPr>
          <p:cNvPr id="3" name="object 3"/>
          <p:cNvPicPr/>
          <p:nvPr/>
        </p:nvPicPr>
        <p:blipFill>
          <a:blip r:embed="rId2" cstate="print"/>
          <a:stretch>
            <a:fillRect/>
          </a:stretch>
        </p:blipFill>
        <p:spPr>
          <a:xfrm>
            <a:off x="4019550" y="2638425"/>
            <a:ext cx="1876424" cy="952499"/>
          </a:xfrm>
          <a:prstGeom prst="rect">
            <a:avLst/>
          </a:prstGeom>
        </p:spPr>
      </p:pic>
      <p:pic>
        <p:nvPicPr>
          <p:cNvPr id="4" name="object 4"/>
          <p:cNvPicPr/>
          <p:nvPr/>
        </p:nvPicPr>
        <p:blipFill>
          <a:blip r:embed="rId3" cstate="print"/>
          <a:stretch>
            <a:fillRect/>
          </a:stretch>
        </p:blipFill>
        <p:spPr>
          <a:xfrm>
            <a:off x="2638426" y="3905251"/>
            <a:ext cx="4629149" cy="952499"/>
          </a:xfrm>
          <a:prstGeom prst="rect">
            <a:avLst/>
          </a:prstGeom>
        </p:spPr>
      </p:pic>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295276"/>
            <a:ext cx="5909094" cy="325089"/>
          </a:xfrm>
          <a:prstGeom prst="rect">
            <a:avLst/>
          </a:prstGeom>
        </p:spPr>
        <p:txBody>
          <a:bodyPr vert="horz" wrap="square" lIns="0" tIns="17145" rIns="0" bIns="0" rtlCol="0">
            <a:spAutoFit/>
          </a:bodyPr>
          <a:lstStyle/>
          <a:p>
            <a:pPr marL="12700">
              <a:lnSpc>
                <a:spcPct val="100000"/>
              </a:lnSpc>
              <a:spcBef>
                <a:spcPts val="135"/>
              </a:spcBef>
            </a:pPr>
            <a:r>
              <a:rPr sz="2000" dirty="0"/>
              <a:t>QField</a:t>
            </a:r>
            <a:r>
              <a:rPr sz="2000" spc="-120" dirty="0"/>
              <a:t> </a:t>
            </a:r>
            <a:r>
              <a:rPr sz="2000" spc="-150" dirty="0"/>
              <a:t>-</a:t>
            </a:r>
            <a:r>
              <a:rPr sz="2000" spc="-85" dirty="0"/>
              <a:t> </a:t>
            </a:r>
            <a:r>
              <a:rPr sz="2000" spc="-60" dirty="0"/>
              <a:t>Les</a:t>
            </a:r>
            <a:r>
              <a:rPr sz="2000" spc="-85" dirty="0"/>
              <a:t> </a:t>
            </a:r>
            <a:r>
              <a:rPr sz="2000" spc="-10" dirty="0"/>
              <a:t>projets</a:t>
            </a:r>
            <a:r>
              <a:rPr sz="2000" spc="-85" dirty="0"/>
              <a:t> </a:t>
            </a:r>
            <a:r>
              <a:rPr sz="2000" spc="-40" dirty="0"/>
              <a:t>QGIS</a:t>
            </a:r>
            <a:r>
              <a:rPr sz="2000" spc="-60" dirty="0"/>
              <a:t> </a:t>
            </a:r>
            <a:r>
              <a:rPr sz="2000" spc="-65" dirty="0"/>
              <a:t>dans</a:t>
            </a:r>
            <a:r>
              <a:rPr sz="2000" spc="-85" dirty="0"/>
              <a:t> </a:t>
            </a:r>
            <a:r>
              <a:rPr sz="2000" spc="-10" dirty="0"/>
              <a:t>la</a:t>
            </a:r>
            <a:r>
              <a:rPr sz="2000" spc="-125" dirty="0"/>
              <a:t> </a:t>
            </a:r>
            <a:r>
              <a:rPr sz="2000" spc="-10" dirty="0"/>
              <a:t>poche</a:t>
            </a:r>
          </a:p>
        </p:txBody>
      </p:sp>
      <p:sp>
        <p:nvSpPr>
          <p:cNvPr id="3" name="object 3"/>
          <p:cNvSpPr txBox="1"/>
          <p:nvPr/>
        </p:nvSpPr>
        <p:spPr>
          <a:xfrm>
            <a:off x="1006475" y="1245742"/>
            <a:ext cx="8470900" cy="1016000"/>
          </a:xfrm>
          <a:prstGeom prst="rect">
            <a:avLst/>
          </a:prstGeom>
        </p:spPr>
        <p:txBody>
          <a:bodyPr vert="horz" wrap="square" lIns="0" tIns="16510" rIns="0" bIns="0" rtlCol="0">
            <a:spAutoFit/>
          </a:bodyPr>
          <a:lstStyle/>
          <a:p>
            <a:pPr marL="12700" marR="5080">
              <a:lnSpc>
                <a:spcPct val="113500"/>
              </a:lnSpc>
              <a:spcBef>
                <a:spcPts val="130"/>
              </a:spcBef>
            </a:pPr>
            <a:r>
              <a:rPr sz="1900" spc="85" dirty="0">
                <a:latin typeface="Tahoma"/>
                <a:cs typeface="Tahoma"/>
              </a:rPr>
              <a:t>L’application</a:t>
            </a:r>
            <a:r>
              <a:rPr sz="1900" spc="-30" dirty="0">
                <a:latin typeface="Tahoma"/>
                <a:cs typeface="Tahoma"/>
              </a:rPr>
              <a:t> </a:t>
            </a:r>
            <a:r>
              <a:rPr sz="1900" b="1" dirty="0">
                <a:latin typeface="Tahoma"/>
                <a:cs typeface="Tahoma"/>
              </a:rPr>
              <a:t>QField</a:t>
            </a:r>
            <a:r>
              <a:rPr sz="1900" b="1" spc="40" dirty="0">
                <a:latin typeface="Tahoma"/>
                <a:cs typeface="Tahoma"/>
              </a:rPr>
              <a:t> </a:t>
            </a:r>
            <a:r>
              <a:rPr sz="1900" spc="80" dirty="0">
                <a:latin typeface="Tahoma"/>
                <a:cs typeface="Tahoma"/>
              </a:rPr>
              <a:t>de</a:t>
            </a:r>
            <a:r>
              <a:rPr sz="1900" spc="35" dirty="0">
                <a:latin typeface="Tahoma"/>
                <a:cs typeface="Tahoma"/>
              </a:rPr>
              <a:t> </a:t>
            </a:r>
            <a:r>
              <a:rPr sz="1900" spc="70" dirty="0">
                <a:latin typeface="Tahoma"/>
                <a:cs typeface="Tahoma"/>
              </a:rPr>
              <a:t>la</a:t>
            </a:r>
            <a:r>
              <a:rPr sz="1900" spc="-5" dirty="0">
                <a:latin typeface="Tahoma"/>
                <a:cs typeface="Tahoma"/>
              </a:rPr>
              <a:t> </a:t>
            </a:r>
            <a:r>
              <a:rPr sz="1900" spc="110" dirty="0">
                <a:latin typeface="Tahoma"/>
                <a:cs typeface="Tahoma"/>
              </a:rPr>
              <a:t>société</a:t>
            </a:r>
            <a:r>
              <a:rPr sz="1900" spc="35" dirty="0">
                <a:latin typeface="Tahoma"/>
                <a:cs typeface="Tahoma"/>
              </a:rPr>
              <a:t> </a:t>
            </a:r>
            <a:r>
              <a:rPr sz="1900" b="1" dirty="0">
                <a:latin typeface="Tahoma"/>
                <a:cs typeface="Tahoma"/>
              </a:rPr>
              <a:t>OpenGIS</a:t>
            </a:r>
            <a:r>
              <a:rPr sz="1900" b="1" spc="40" dirty="0">
                <a:latin typeface="Tahoma"/>
                <a:cs typeface="Tahoma"/>
              </a:rPr>
              <a:t> </a:t>
            </a:r>
            <a:r>
              <a:rPr sz="1900" spc="105" dirty="0">
                <a:latin typeface="Tahoma"/>
                <a:cs typeface="Tahoma"/>
              </a:rPr>
              <a:t>permet</a:t>
            </a:r>
            <a:r>
              <a:rPr sz="1900" spc="25" dirty="0">
                <a:latin typeface="Tahoma"/>
                <a:cs typeface="Tahoma"/>
              </a:rPr>
              <a:t> </a:t>
            </a:r>
            <a:r>
              <a:rPr sz="1900" spc="80" dirty="0">
                <a:latin typeface="Tahoma"/>
                <a:cs typeface="Tahoma"/>
              </a:rPr>
              <a:t>de</a:t>
            </a:r>
            <a:r>
              <a:rPr sz="1900" spc="40" dirty="0">
                <a:latin typeface="Tahoma"/>
                <a:cs typeface="Tahoma"/>
              </a:rPr>
              <a:t> </a:t>
            </a:r>
            <a:r>
              <a:rPr sz="1900" spc="110" dirty="0">
                <a:latin typeface="Tahoma"/>
                <a:cs typeface="Tahoma"/>
              </a:rPr>
              <a:t>consulter</a:t>
            </a:r>
            <a:r>
              <a:rPr sz="1900" spc="-35" dirty="0">
                <a:latin typeface="Tahoma"/>
                <a:cs typeface="Tahoma"/>
              </a:rPr>
              <a:t> </a:t>
            </a:r>
            <a:r>
              <a:rPr sz="1900" spc="65" dirty="0">
                <a:latin typeface="Tahoma"/>
                <a:cs typeface="Tahoma"/>
              </a:rPr>
              <a:t>des </a:t>
            </a:r>
            <a:r>
              <a:rPr sz="1900" spc="100" dirty="0">
                <a:latin typeface="Tahoma"/>
                <a:cs typeface="Tahoma"/>
              </a:rPr>
              <a:t>projets</a:t>
            </a:r>
            <a:r>
              <a:rPr sz="1900" spc="-35" dirty="0">
                <a:latin typeface="Tahoma"/>
                <a:cs typeface="Tahoma"/>
              </a:rPr>
              <a:t> </a:t>
            </a:r>
            <a:r>
              <a:rPr sz="1900" b="1" dirty="0">
                <a:latin typeface="Tahoma"/>
                <a:cs typeface="Tahoma"/>
              </a:rPr>
              <a:t>QGIS</a:t>
            </a:r>
            <a:r>
              <a:rPr sz="1900" b="1" spc="20" dirty="0">
                <a:latin typeface="Tahoma"/>
                <a:cs typeface="Tahoma"/>
              </a:rPr>
              <a:t> </a:t>
            </a:r>
            <a:r>
              <a:rPr sz="1900" spc="75" dirty="0">
                <a:latin typeface="Tahoma"/>
                <a:cs typeface="Tahoma"/>
              </a:rPr>
              <a:t>sur</a:t>
            </a:r>
            <a:r>
              <a:rPr sz="1900" spc="-50" dirty="0">
                <a:latin typeface="Tahoma"/>
                <a:cs typeface="Tahoma"/>
              </a:rPr>
              <a:t> </a:t>
            </a:r>
            <a:r>
              <a:rPr sz="1900" dirty="0">
                <a:latin typeface="Tahoma"/>
                <a:cs typeface="Tahoma"/>
              </a:rPr>
              <a:t>sa</a:t>
            </a:r>
            <a:r>
              <a:rPr sz="1900" spc="-25" dirty="0">
                <a:latin typeface="Tahoma"/>
                <a:cs typeface="Tahoma"/>
              </a:rPr>
              <a:t> </a:t>
            </a:r>
            <a:r>
              <a:rPr sz="1900" b="1" dirty="0">
                <a:latin typeface="Tahoma"/>
                <a:cs typeface="Tahoma"/>
              </a:rPr>
              <a:t>tablette</a:t>
            </a:r>
            <a:r>
              <a:rPr sz="1900" b="1" spc="20" dirty="0">
                <a:latin typeface="Tahoma"/>
                <a:cs typeface="Tahoma"/>
              </a:rPr>
              <a:t> </a:t>
            </a:r>
            <a:r>
              <a:rPr sz="1900" dirty="0">
                <a:latin typeface="Tahoma"/>
                <a:cs typeface="Tahoma"/>
              </a:rPr>
              <a:t>ou</a:t>
            </a:r>
            <a:r>
              <a:rPr sz="1900" spc="-45" dirty="0">
                <a:latin typeface="Tahoma"/>
                <a:cs typeface="Tahoma"/>
              </a:rPr>
              <a:t> </a:t>
            </a:r>
            <a:r>
              <a:rPr sz="1900" spc="50" dirty="0">
                <a:latin typeface="Tahoma"/>
                <a:cs typeface="Tahoma"/>
              </a:rPr>
              <a:t>son</a:t>
            </a:r>
            <a:r>
              <a:rPr sz="1900" spc="-45" dirty="0">
                <a:latin typeface="Tahoma"/>
                <a:cs typeface="Tahoma"/>
              </a:rPr>
              <a:t> </a:t>
            </a:r>
            <a:r>
              <a:rPr sz="1900" b="1" dirty="0">
                <a:latin typeface="Tahoma"/>
                <a:cs typeface="Tahoma"/>
              </a:rPr>
              <a:t>smartphone</a:t>
            </a:r>
            <a:r>
              <a:rPr sz="1900" dirty="0">
                <a:latin typeface="Tahoma"/>
                <a:cs typeface="Tahoma"/>
              </a:rPr>
              <a:t>,</a:t>
            </a:r>
            <a:r>
              <a:rPr sz="1900" spc="20" dirty="0">
                <a:latin typeface="Tahoma"/>
                <a:cs typeface="Tahoma"/>
              </a:rPr>
              <a:t> </a:t>
            </a:r>
            <a:r>
              <a:rPr sz="1900" spc="105" dirty="0">
                <a:latin typeface="Tahoma"/>
                <a:cs typeface="Tahoma"/>
              </a:rPr>
              <a:t>et</a:t>
            </a:r>
            <a:r>
              <a:rPr sz="1900" spc="5" dirty="0">
                <a:latin typeface="Tahoma"/>
                <a:cs typeface="Tahoma"/>
              </a:rPr>
              <a:t> </a:t>
            </a:r>
            <a:r>
              <a:rPr sz="1900" spc="80" dirty="0">
                <a:latin typeface="Tahoma"/>
                <a:cs typeface="Tahoma"/>
              </a:rPr>
              <a:t>de</a:t>
            </a:r>
            <a:r>
              <a:rPr sz="1900" spc="15" dirty="0">
                <a:latin typeface="Tahoma"/>
                <a:cs typeface="Tahoma"/>
              </a:rPr>
              <a:t> </a:t>
            </a:r>
            <a:r>
              <a:rPr sz="1900" spc="110" dirty="0">
                <a:latin typeface="Tahoma"/>
                <a:cs typeface="Tahoma"/>
              </a:rPr>
              <a:t>faire</a:t>
            </a:r>
            <a:r>
              <a:rPr sz="1900" spc="20" dirty="0">
                <a:latin typeface="Tahoma"/>
                <a:cs typeface="Tahoma"/>
              </a:rPr>
              <a:t> </a:t>
            </a:r>
            <a:r>
              <a:rPr sz="1900" spc="90" dirty="0">
                <a:latin typeface="Tahoma"/>
                <a:cs typeface="Tahoma"/>
              </a:rPr>
              <a:t>des</a:t>
            </a:r>
            <a:r>
              <a:rPr sz="1900" spc="-35" dirty="0">
                <a:latin typeface="Tahoma"/>
                <a:cs typeface="Tahoma"/>
              </a:rPr>
              <a:t> </a:t>
            </a:r>
            <a:r>
              <a:rPr sz="1900" spc="105" dirty="0">
                <a:latin typeface="Tahoma"/>
                <a:cs typeface="Tahoma"/>
              </a:rPr>
              <a:t>relevés </a:t>
            </a:r>
            <a:r>
              <a:rPr sz="1900" spc="75" dirty="0">
                <a:latin typeface="Tahoma"/>
                <a:cs typeface="Tahoma"/>
              </a:rPr>
              <a:t>sur</a:t>
            </a:r>
            <a:r>
              <a:rPr sz="1900" spc="-50" dirty="0">
                <a:latin typeface="Tahoma"/>
                <a:cs typeface="Tahoma"/>
              </a:rPr>
              <a:t> </a:t>
            </a:r>
            <a:r>
              <a:rPr sz="1900" spc="85" dirty="0">
                <a:latin typeface="Tahoma"/>
                <a:cs typeface="Tahoma"/>
              </a:rPr>
              <a:t>le</a:t>
            </a:r>
            <a:r>
              <a:rPr sz="1900" spc="20" dirty="0">
                <a:latin typeface="Tahoma"/>
                <a:cs typeface="Tahoma"/>
              </a:rPr>
              <a:t> </a:t>
            </a:r>
            <a:r>
              <a:rPr sz="1900" spc="125" dirty="0">
                <a:latin typeface="Tahoma"/>
                <a:cs typeface="Tahoma"/>
              </a:rPr>
              <a:t>terrain</a:t>
            </a:r>
            <a:r>
              <a:rPr sz="1900" spc="-40" dirty="0">
                <a:latin typeface="Tahoma"/>
                <a:cs typeface="Tahoma"/>
              </a:rPr>
              <a:t> </a:t>
            </a:r>
            <a:r>
              <a:rPr sz="1900" spc="85" dirty="0">
                <a:latin typeface="Tahoma"/>
                <a:cs typeface="Tahoma"/>
              </a:rPr>
              <a:t>via</a:t>
            </a:r>
            <a:r>
              <a:rPr sz="1900" spc="-20" dirty="0">
                <a:latin typeface="Tahoma"/>
                <a:cs typeface="Tahoma"/>
              </a:rPr>
              <a:t> </a:t>
            </a:r>
            <a:r>
              <a:rPr sz="1900" spc="95" dirty="0">
                <a:latin typeface="Tahoma"/>
                <a:cs typeface="Tahoma"/>
              </a:rPr>
              <a:t>les</a:t>
            </a:r>
            <a:r>
              <a:rPr sz="1900" spc="-30" dirty="0">
                <a:latin typeface="Tahoma"/>
                <a:cs typeface="Tahoma"/>
              </a:rPr>
              <a:t> </a:t>
            </a:r>
            <a:r>
              <a:rPr sz="1900" spc="110" dirty="0">
                <a:latin typeface="Tahoma"/>
                <a:cs typeface="Tahoma"/>
              </a:rPr>
              <a:t>formulaires</a:t>
            </a:r>
            <a:r>
              <a:rPr sz="1900" spc="-30" dirty="0">
                <a:latin typeface="Tahoma"/>
                <a:cs typeface="Tahoma"/>
              </a:rPr>
              <a:t> </a:t>
            </a:r>
            <a:r>
              <a:rPr sz="1900" spc="95" dirty="0">
                <a:latin typeface="Tahoma"/>
                <a:cs typeface="Tahoma"/>
              </a:rPr>
              <a:t>d’édition.</a:t>
            </a:r>
            <a:endParaRPr sz="1900" dirty="0">
              <a:latin typeface="Tahoma"/>
              <a:cs typeface="Tahoma"/>
            </a:endParaRPr>
          </a:p>
        </p:txBody>
      </p:sp>
      <p:pic>
        <p:nvPicPr>
          <p:cNvPr id="4" name="object 4"/>
          <p:cNvPicPr/>
          <p:nvPr/>
        </p:nvPicPr>
        <p:blipFill>
          <a:blip r:embed="rId2" cstate="print"/>
          <a:stretch>
            <a:fillRect/>
          </a:stretch>
        </p:blipFill>
        <p:spPr>
          <a:xfrm>
            <a:off x="2327275" y="2691259"/>
            <a:ext cx="5829299" cy="3809999"/>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4248EC-65F5-9815-A700-C0663E8E96E9}"/>
              </a:ext>
            </a:extLst>
          </p:cNvPr>
          <p:cNvSpPr>
            <a:spLocks noGrp="1"/>
          </p:cNvSpPr>
          <p:nvPr>
            <p:ph type="title"/>
          </p:nvPr>
        </p:nvSpPr>
        <p:spPr/>
        <p:txBody>
          <a:bodyPr/>
          <a:lstStyle/>
          <a:p>
            <a:r>
              <a:rPr lang="fr-FR"/>
              <a:t>Retours sur OPEN DECI</a:t>
            </a:r>
          </a:p>
        </p:txBody>
      </p:sp>
      <p:sp>
        <p:nvSpPr>
          <p:cNvPr id="3" name="Rectangle 2">
            <a:extLst>
              <a:ext uri="{FF2B5EF4-FFF2-40B4-BE49-F238E27FC236}">
                <a16:creationId xmlns:a16="http://schemas.microsoft.com/office/drawing/2014/main" id="{354AAFF3-148D-968E-E3E5-503EA60BF2A6}"/>
              </a:ext>
            </a:extLst>
          </p:cNvPr>
          <p:cNvSpPr/>
          <p:nvPr/>
        </p:nvSpPr>
        <p:spPr>
          <a:xfrm>
            <a:off x="254745" y="2636735"/>
            <a:ext cx="3041779" cy="2325790"/>
          </a:xfrm>
          <a:prstGeom prst="rect">
            <a:avLst/>
          </a:prstGeom>
          <a:solidFill>
            <a:schemeClr val="bg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C0481909-C1ED-BC09-9E73-2AB8A7FE198F}"/>
              </a:ext>
            </a:extLst>
          </p:cNvPr>
          <p:cNvSpPr/>
          <p:nvPr/>
        </p:nvSpPr>
        <p:spPr>
          <a:xfrm>
            <a:off x="3463670" y="2630738"/>
            <a:ext cx="3041779" cy="2325790"/>
          </a:xfrm>
          <a:prstGeom prst="rect">
            <a:avLst/>
          </a:prstGeom>
          <a:solidFill>
            <a:schemeClr val="bg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38CB6F47-06B2-ECC5-A5B8-A899B0418A20}"/>
              </a:ext>
            </a:extLst>
          </p:cNvPr>
          <p:cNvSpPr/>
          <p:nvPr/>
        </p:nvSpPr>
        <p:spPr>
          <a:xfrm>
            <a:off x="6582289" y="2630738"/>
            <a:ext cx="3041779" cy="2325790"/>
          </a:xfrm>
          <a:prstGeom prst="rect">
            <a:avLst/>
          </a:prstGeom>
          <a:solidFill>
            <a:schemeClr val="bg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8EA204E2-6275-BBD5-2159-65802A9D74C2}"/>
              </a:ext>
            </a:extLst>
          </p:cNvPr>
          <p:cNvSpPr/>
          <p:nvPr/>
        </p:nvSpPr>
        <p:spPr>
          <a:xfrm>
            <a:off x="254744" y="1978986"/>
            <a:ext cx="3041779" cy="554723"/>
          </a:xfrm>
          <a:prstGeom prst="rect">
            <a:avLst/>
          </a:prstGeom>
          <a:solidFill>
            <a:schemeClr val="bg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B0560311-372C-2F5E-D0B6-C18D204F3BA3}"/>
              </a:ext>
            </a:extLst>
          </p:cNvPr>
          <p:cNvSpPr/>
          <p:nvPr/>
        </p:nvSpPr>
        <p:spPr>
          <a:xfrm>
            <a:off x="3460491" y="1973079"/>
            <a:ext cx="3041779" cy="554723"/>
          </a:xfrm>
          <a:prstGeom prst="rect">
            <a:avLst/>
          </a:prstGeom>
          <a:solidFill>
            <a:schemeClr val="bg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851F428F-E21D-1EC9-1141-7434BC3212C6}"/>
              </a:ext>
            </a:extLst>
          </p:cNvPr>
          <p:cNvSpPr/>
          <p:nvPr/>
        </p:nvSpPr>
        <p:spPr>
          <a:xfrm>
            <a:off x="6582289" y="1973078"/>
            <a:ext cx="3041779" cy="554723"/>
          </a:xfrm>
          <a:prstGeom prst="rect">
            <a:avLst/>
          </a:prstGeom>
          <a:solidFill>
            <a:schemeClr val="bg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B1E10EF7-2CB3-92BA-60CB-23108FE4CACC}"/>
              </a:ext>
            </a:extLst>
          </p:cNvPr>
          <p:cNvSpPr/>
          <p:nvPr/>
        </p:nvSpPr>
        <p:spPr>
          <a:xfrm>
            <a:off x="281932" y="2050384"/>
            <a:ext cx="3003290" cy="400110"/>
          </a:xfrm>
          <a:prstGeom prst="rect">
            <a:avLst/>
          </a:prstGeom>
          <a:noFill/>
        </p:spPr>
        <p:txBody>
          <a:bodyPr wrap="square" lIns="91440" tIns="45720" rIns="91440" bIns="45720">
            <a:spAutoFit/>
          </a:bodyPr>
          <a:lstStyle/>
          <a:p>
            <a:pPr algn="ctr"/>
            <a:r>
              <a:rPr lang="fr-FR" sz="2000" b="0" cap="none" spc="0">
                <a:ln w="0"/>
                <a:solidFill>
                  <a:schemeClr val="tx1"/>
                </a:solidFill>
              </a:rPr>
              <a:t>Ce qui les a convaincus</a:t>
            </a:r>
          </a:p>
        </p:txBody>
      </p:sp>
      <p:sp>
        <p:nvSpPr>
          <p:cNvPr id="8" name="Rectangle 7">
            <a:extLst>
              <a:ext uri="{FF2B5EF4-FFF2-40B4-BE49-F238E27FC236}">
                <a16:creationId xmlns:a16="http://schemas.microsoft.com/office/drawing/2014/main" id="{406A49B1-37D1-93E0-DD32-72FA1AFD7F6F}"/>
              </a:ext>
            </a:extLst>
          </p:cNvPr>
          <p:cNvSpPr/>
          <p:nvPr/>
        </p:nvSpPr>
        <p:spPr>
          <a:xfrm>
            <a:off x="3471792" y="2050384"/>
            <a:ext cx="3030478" cy="400110"/>
          </a:xfrm>
          <a:prstGeom prst="rect">
            <a:avLst/>
          </a:prstGeom>
          <a:noFill/>
        </p:spPr>
        <p:txBody>
          <a:bodyPr wrap="square" lIns="91440" tIns="45720" rIns="91440" bIns="45720">
            <a:spAutoFit/>
          </a:bodyPr>
          <a:lstStyle/>
          <a:p>
            <a:pPr algn="ctr"/>
            <a:r>
              <a:rPr lang="fr-FR" sz="2000" b="0" cap="none" spc="0">
                <a:ln w="0"/>
                <a:solidFill>
                  <a:schemeClr val="tx1"/>
                </a:solidFill>
              </a:rPr>
              <a:t>Les projets</a:t>
            </a:r>
          </a:p>
        </p:txBody>
      </p:sp>
      <p:sp>
        <p:nvSpPr>
          <p:cNvPr id="9" name="Rectangle 8">
            <a:extLst>
              <a:ext uri="{FF2B5EF4-FFF2-40B4-BE49-F238E27FC236}">
                <a16:creationId xmlns:a16="http://schemas.microsoft.com/office/drawing/2014/main" id="{5C37E5AB-0336-363D-74C4-6C8FAB12D3A0}"/>
              </a:ext>
            </a:extLst>
          </p:cNvPr>
          <p:cNvSpPr/>
          <p:nvPr/>
        </p:nvSpPr>
        <p:spPr>
          <a:xfrm>
            <a:off x="6582288" y="2050384"/>
            <a:ext cx="3041779" cy="400110"/>
          </a:xfrm>
          <a:prstGeom prst="rect">
            <a:avLst/>
          </a:prstGeom>
          <a:noFill/>
        </p:spPr>
        <p:txBody>
          <a:bodyPr wrap="square" lIns="91440" tIns="45720" rIns="91440" bIns="45720">
            <a:spAutoFit/>
          </a:bodyPr>
          <a:lstStyle/>
          <a:p>
            <a:pPr algn="ctr"/>
            <a:r>
              <a:rPr lang="fr-FR" sz="2000" b="0" cap="none" spc="0">
                <a:ln w="0"/>
                <a:solidFill>
                  <a:schemeClr val="tx1"/>
                </a:solidFill>
              </a:rPr>
              <a:t>Déploiement</a:t>
            </a:r>
          </a:p>
        </p:txBody>
      </p:sp>
      <p:sp>
        <p:nvSpPr>
          <p:cNvPr id="17" name="Rectangle 16">
            <a:extLst>
              <a:ext uri="{FF2B5EF4-FFF2-40B4-BE49-F238E27FC236}">
                <a16:creationId xmlns:a16="http://schemas.microsoft.com/office/drawing/2014/main" id="{E38E8FE6-3604-299F-1496-5AA50D6E4CB1}"/>
              </a:ext>
            </a:extLst>
          </p:cNvPr>
          <p:cNvSpPr/>
          <p:nvPr/>
        </p:nvSpPr>
        <p:spPr>
          <a:xfrm>
            <a:off x="266341" y="2789782"/>
            <a:ext cx="3030182" cy="2031325"/>
          </a:xfrm>
          <a:prstGeom prst="rect">
            <a:avLst/>
          </a:prstGeom>
          <a:noFill/>
        </p:spPr>
        <p:txBody>
          <a:bodyPr wrap="square" lIns="91440" tIns="45720" rIns="91440" bIns="45720">
            <a:spAutoFit/>
          </a:bodyPr>
          <a:lstStyle/>
          <a:p>
            <a:pPr marL="285750" indent="-285750">
              <a:buFontTx/>
              <a:buChar char="-"/>
            </a:pPr>
            <a:r>
              <a:rPr lang="fr-FR" sz="1400">
                <a:ln w="0"/>
              </a:rPr>
              <a:t>L’autonomie et les possibilités de personnalisation</a:t>
            </a:r>
          </a:p>
          <a:p>
            <a:pPr marL="285750" indent="-285750">
              <a:buFontTx/>
              <a:buChar char="-"/>
            </a:pPr>
            <a:r>
              <a:rPr lang="fr-FR" sz="1400">
                <a:ln w="0"/>
              </a:rPr>
              <a:t>La plateforme centralisée permet la coproduction simple</a:t>
            </a:r>
          </a:p>
          <a:p>
            <a:pPr marL="285750" indent="-285750">
              <a:buFontTx/>
              <a:buChar char="-"/>
            </a:pPr>
            <a:r>
              <a:rPr lang="fr-FR" sz="1400" b="0" cap="none" spc="0">
                <a:ln w="0"/>
                <a:solidFill>
                  <a:schemeClr val="tx1"/>
                </a:solidFill>
              </a:rPr>
              <a:t>Le croisement simplifié et partagé avec toutes les autres données métier</a:t>
            </a:r>
          </a:p>
          <a:p>
            <a:pPr marL="285750" indent="-285750">
              <a:buFontTx/>
              <a:buChar char="-"/>
            </a:pPr>
            <a:r>
              <a:rPr lang="fr-FR" sz="1400">
                <a:ln w="0"/>
              </a:rPr>
              <a:t>La communauté</a:t>
            </a:r>
          </a:p>
          <a:p>
            <a:pPr marL="285750" indent="-285750">
              <a:buFontTx/>
              <a:buChar char="-"/>
            </a:pPr>
            <a:r>
              <a:rPr lang="fr-FR" sz="1400" b="0" cap="none" spc="0">
                <a:ln w="0"/>
                <a:solidFill>
                  <a:schemeClr val="tx1"/>
                </a:solidFill>
              </a:rPr>
              <a:t>Le coût</a:t>
            </a:r>
          </a:p>
        </p:txBody>
      </p:sp>
      <p:sp>
        <p:nvSpPr>
          <p:cNvPr id="18" name="Rectangle 17">
            <a:extLst>
              <a:ext uri="{FF2B5EF4-FFF2-40B4-BE49-F238E27FC236}">
                <a16:creationId xmlns:a16="http://schemas.microsoft.com/office/drawing/2014/main" id="{1DED7A42-7F8B-69D1-8045-6E1279CB8E18}"/>
              </a:ext>
            </a:extLst>
          </p:cNvPr>
          <p:cNvSpPr/>
          <p:nvPr/>
        </p:nvSpPr>
        <p:spPr>
          <a:xfrm>
            <a:off x="3434654" y="2789781"/>
            <a:ext cx="3030182" cy="954107"/>
          </a:xfrm>
          <a:prstGeom prst="rect">
            <a:avLst/>
          </a:prstGeom>
          <a:noFill/>
        </p:spPr>
        <p:txBody>
          <a:bodyPr wrap="square" lIns="91440" tIns="45720" rIns="91440" bIns="45720">
            <a:spAutoFit/>
          </a:bodyPr>
          <a:lstStyle/>
          <a:p>
            <a:pPr marL="285750" indent="-285750">
              <a:buFontTx/>
              <a:buChar char="-"/>
            </a:pPr>
            <a:r>
              <a:rPr lang="fr-FR" sz="1400" b="0" cap="none" spc="0">
                <a:ln w="0"/>
                <a:solidFill>
                  <a:schemeClr val="tx1"/>
                </a:solidFill>
              </a:rPr>
              <a:t>Un outil de calcul de </a:t>
            </a:r>
            <a:r>
              <a:rPr lang="fr-FR" sz="1400" b="0" cap="none" spc="0" err="1">
                <a:ln w="0"/>
                <a:solidFill>
                  <a:schemeClr val="tx1"/>
                </a:solidFill>
              </a:rPr>
              <a:t>défendabilité</a:t>
            </a:r>
            <a:endParaRPr lang="fr-FR" sz="1400" b="0" cap="none" spc="0">
              <a:ln w="0"/>
              <a:solidFill>
                <a:schemeClr val="tx1"/>
              </a:solidFill>
            </a:endParaRPr>
          </a:p>
          <a:p>
            <a:pPr marL="285750" indent="-285750">
              <a:buFontTx/>
              <a:buChar char="-"/>
            </a:pPr>
            <a:r>
              <a:rPr lang="fr-FR" sz="1400">
                <a:ln w="0"/>
              </a:rPr>
              <a:t>Un outil d’import et d’édition en masse</a:t>
            </a:r>
            <a:r>
              <a:rPr lang="fr-FR" sz="1400" b="0" cap="none" spc="0">
                <a:ln w="0"/>
                <a:solidFill>
                  <a:schemeClr val="tx1"/>
                </a:solidFill>
              </a:rPr>
              <a:t> </a:t>
            </a:r>
          </a:p>
          <a:p>
            <a:pPr marL="285750" indent="-285750">
              <a:buFontTx/>
              <a:buChar char="-"/>
            </a:pPr>
            <a:endParaRPr lang="fr-FR" sz="1400" b="0" cap="none" spc="0">
              <a:ln w="0"/>
              <a:solidFill>
                <a:schemeClr val="tx1"/>
              </a:solidFill>
            </a:endParaRPr>
          </a:p>
        </p:txBody>
      </p:sp>
      <p:sp>
        <p:nvSpPr>
          <p:cNvPr id="19" name="Rectangle 18">
            <a:extLst>
              <a:ext uri="{FF2B5EF4-FFF2-40B4-BE49-F238E27FC236}">
                <a16:creationId xmlns:a16="http://schemas.microsoft.com/office/drawing/2014/main" id="{8DD925A3-947D-5455-2FA8-0EE95DED8633}"/>
              </a:ext>
            </a:extLst>
          </p:cNvPr>
          <p:cNvSpPr/>
          <p:nvPr/>
        </p:nvSpPr>
        <p:spPr>
          <a:xfrm>
            <a:off x="6582288" y="2771294"/>
            <a:ext cx="3030182" cy="1815882"/>
          </a:xfrm>
          <a:prstGeom prst="rect">
            <a:avLst/>
          </a:prstGeom>
          <a:noFill/>
        </p:spPr>
        <p:txBody>
          <a:bodyPr wrap="square" lIns="91440" tIns="45720" rIns="91440" bIns="45720">
            <a:spAutoFit/>
          </a:bodyPr>
          <a:lstStyle/>
          <a:p>
            <a:pPr marL="285750" indent="-285750">
              <a:buFontTx/>
              <a:buChar char="-"/>
            </a:pPr>
            <a:r>
              <a:rPr lang="fr-FR" sz="1400" b="0" cap="none" spc="0">
                <a:ln w="0"/>
                <a:solidFill>
                  <a:schemeClr val="tx1"/>
                </a:solidFill>
              </a:rPr>
              <a:t>Pas de </a:t>
            </a:r>
            <a:r>
              <a:rPr lang="fr-FR" sz="1400" b="0" cap="none" spc="0" err="1">
                <a:ln w="0"/>
                <a:solidFill>
                  <a:schemeClr val="tx1"/>
                </a:solidFill>
              </a:rPr>
              <a:t>pré-requis</a:t>
            </a:r>
            <a:endParaRPr lang="fr-FR" sz="1400" b="0" cap="none" spc="0">
              <a:ln w="0"/>
              <a:solidFill>
                <a:schemeClr val="tx1"/>
              </a:solidFill>
            </a:endParaRPr>
          </a:p>
          <a:p>
            <a:pPr marL="285750" indent="-285750">
              <a:buFontTx/>
              <a:buChar char="-"/>
            </a:pPr>
            <a:r>
              <a:rPr lang="fr-FR" sz="1400">
                <a:ln w="0"/>
              </a:rPr>
              <a:t>Toilettage des données préalable</a:t>
            </a:r>
          </a:p>
          <a:p>
            <a:pPr marL="285750" indent="-285750">
              <a:buFontTx/>
              <a:buChar char="-"/>
            </a:pPr>
            <a:r>
              <a:rPr lang="fr-FR" sz="1400" b="0" cap="none" spc="0">
                <a:ln w="0"/>
                <a:solidFill>
                  <a:schemeClr val="tx1"/>
                </a:solidFill>
              </a:rPr>
              <a:t>Réflexion organisationnelle préalable</a:t>
            </a:r>
          </a:p>
          <a:p>
            <a:pPr marL="285750" indent="-285750">
              <a:buFontTx/>
              <a:buChar char="-"/>
            </a:pPr>
            <a:r>
              <a:rPr lang="fr-FR" sz="1400">
                <a:ln w="0"/>
              </a:rPr>
              <a:t>Phase importante de formation et d’accompagnement des SP et SPDECI.</a:t>
            </a:r>
            <a:endParaRPr lang="fr-FR" sz="1400" b="0" cap="none" spc="0">
              <a:ln w="0"/>
              <a:solidFill>
                <a:schemeClr val="tx1"/>
              </a:solidFill>
            </a:endParaRPr>
          </a:p>
          <a:p>
            <a:pPr marL="285750" indent="-285750">
              <a:buFontTx/>
              <a:buChar char="-"/>
            </a:pPr>
            <a:endParaRPr lang="fr-FR" sz="1400" b="0" cap="none" spc="0">
              <a:ln w="0"/>
              <a:solidFill>
                <a:schemeClr val="tx1"/>
              </a:solidFill>
            </a:endParaRPr>
          </a:p>
        </p:txBody>
      </p:sp>
    </p:spTree>
    <p:extLst>
      <p:ext uri="{BB962C8B-B14F-4D97-AF65-F5344CB8AC3E}">
        <p14:creationId xmlns:p14="http://schemas.microsoft.com/office/powerpoint/2010/main" val="524469525"/>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6675" y="200026"/>
            <a:ext cx="5286375" cy="616451"/>
          </a:xfrm>
          <a:prstGeom prst="rect">
            <a:avLst/>
          </a:prstGeom>
        </p:spPr>
        <p:txBody>
          <a:bodyPr vert="horz" wrap="square" lIns="0" tIns="11430" rIns="0" bIns="0" rtlCol="0">
            <a:spAutoFit/>
          </a:bodyPr>
          <a:lstStyle/>
          <a:p>
            <a:pPr marL="12700" marR="5080">
              <a:lnSpc>
                <a:spcPct val="113199"/>
              </a:lnSpc>
              <a:spcBef>
                <a:spcPts val="90"/>
              </a:spcBef>
            </a:pPr>
            <a:r>
              <a:rPr sz="1800" dirty="0"/>
              <a:t>QFieldCloud</a:t>
            </a:r>
            <a:r>
              <a:rPr sz="1800" spc="-40" dirty="0"/>
              <a:t> </a:t>
            </a:r>
            <a:r>
              <a:rPr sz="1800" spc="-150" dirty="0"/>
              <a:t>-</a:t>
            </a:r>
            <a:r>
              <a:rPr sz="1800" spc="-80" dirty="0"/>
              <a:t> </a:t>
            </a:r>
            <a:r>
              <a:rPr sz="1800" dirty="0"/>
              <a:t>Portail</a:t>
            </a:r>
            <a:r>
              <a:rPr sz="1800" spc="-70" dirty="0"/>
              <a:t> </a:t>
            </a:r>
            <a:r>
              <a:rPr sz="1800" spc="-45" dirty="0"/>
              <a:t>web</a:t>
            </a:r>
            <a:r>
              <a:rPr sz="1800" spc="-40" dirty="0"/>
              <a:t> </a:t>
            </a:r>
            <a:r>
              <a:rPr sz="1800" dirty="0"/>
              <a:t>pour</a:t>
            </a:r>
            <a:r>
              <a:rPr sz="1800" spc="-40" dirty="0"/>
              <a:t> </a:t>
            </a:r>
            <a:r>
              <a:rPr sz="1800" dirty="0"/>
              <a:t>synchroniser</a:t>
            </a:r>
            <a:r>
              <a:rPr sz="1800" spc="-40" dirty="0"/>
              <a:t> </a:t>
            </a:r>
            <a:r>
              <a:rPr sz="1800" spc="-25" dirty="0"/>
              <a:t>les </a:t>
            </a:r>
            <a:r>
              <a:rPr sz="1800" spc="-10" dirty="0"/>
              <a:t>projets</a:t>
            </a:r>
            <a:r>
              <a:rPr sz="1800" spc="-145" dirty="0"/>
              <a:t> </a:t>
            </a:r>
            <a:r>
              <a:rPr sz="1800" dirty="0"/>
              <a:t>et</a:t>
            </a:r>
            <a:r>
              <a:rPr sz="1800" spc="-180" dirty="0"/>
              <a:t> </a:t>
            </a:r>
            <a:r>
              <a:rPr sz="1800" spc="-10" dirty="0"/>
              <a:t>les</a:t>
            </a:r>
            <a:r>
              <a:rPr sz="1800" spc="-145" dirty="0"/>
              <a:t> </a:t>
            </a:r>
            <a:r>
              <a:rPr sz="1800" spc="-10" dirty="0"/>
              <a:t>données</a:t>
            </a:r>
          </a:p>
        </p:txBody>
      </p:sp>
      <p:pic>
        <p:nvPicPr>
          <p:cNvPr id="3" name="object 3"/>
          <p:cNvPicPr/>
          <p:nvPr/>
        </p:nvPicPr>
        <p:blipFill>
          <a:blip r:embed="rId2" cstate="print"/>
          <a:stretch>
            <a:fillRect/>
          </a:stretch>
        </p:blipFill>
        <p:spPr>
          <a:xfrm>
            <a:off x="2038351" y="1362075"/>
            <a:ext cx="6019799" cy="1238249"/>
          </a:xfrm>
          <a:prstGeom prst="rect">
            <a:avLst/>
          </a:prstGeom>
        </p:spPr>
      </p:pic>
      <p:sp>
        <p:nvSpPr>
          <p:cNvPr id="8" name="object 8"/>
          <p:cNvSpPr txBox="1"/>
          <p:nvPr/>
        </p:nvSpPr>
        <p:spPr>
          <a:xfrm>
            <a:off x="1597026" y="2977743"/>
            <a:ext cx="8232775" cy="2197909"/>
          </a:xfrm>
          <a:prstGeom prst="rect">
            <a:avLst/>
          </a:prstGeom>
        </p:spPr>
        <p:txBody>
          <a:bodyPr vert="horz" wrap="square" lIns="0" tIns="12065" rIns="0" bIns="0" rtlCol="0">
            <a:spAutoFit/>
          </a:bodyPr>
          <a:lstStyle/>
          <a:p>
            <a:pPr marL="12700" marR="5080">
              <a:lnSpc>
                <a:spcPct val="115100"/>
              </a:lnSpc>
              <a:spcBef>
                <a:spcPts val="95"/>
              </a:spcBef>
            </a:pPr>
            <a:r>
              <a:rPr sz="1900" b="1" dirty="0">
                <a:latin typeface="Tahoma"/>
                <a:cs typeface="Tahoma"/>
              </a:rPr>
              <a:t>QFieldCloud</a:t>
            </a:r>
            <a:r>
              <a:rPr sz="1900" b="1" spc="75" dirty="0">
                <a:latin typeface="Tahoma"/>
                <a:cs typeface="Tahoma"/>
              </a:rPr>
              <a:t> </a:t>
            </a:r>
            <a:r>
              <a:rPr sz="1900" spc="110" dirty="0">
                <a:latin typeface="Tahoma"/>
                <a:cs typeface="Tahoma"/>
              </a:rPr>
              <a:t>d'OpenGIS</a:t>
            </a:r>
            <a:r>
              <a:rPr sz="1900" spc="65" dirty="0">
                <a:latin typeface="Tahoma"/>
                <a:cs typeface="Tahoma"/>
              </a:rPr>
              <a:t> </a:t>
            </a:r>
            <a:r>
              <a:rPr sz="1900" spc="90" dirty="0">
                <a:latin typeface="Tahoma"/>
                <a:cs typeface="Tahoma"/>
              </a:rPr>
              <a:t>est</a:t>
            </a:r>
            <a:r>
              <a:rPr sz="1900" spc="70" dirty="0">
                <a:latin typeface="Tahoma"/>
                <a:cs typeface="Tahoma"/>
              </a:rPr>
              <a:t> la</a:t>
            </a:r>
            <a:r>
              <a:rPr sz="1900" spc="30" dirty="0">
                <a:latin typeface="Tahoma"/>
                <a:cs typeface="Tahoma"/>
              </a:rPr>
              <a:t> </a:t>
            </a:r>
            <a:r>
              <a:rPr sz="1900" spc="120" dirty="0">
                <a:latin typeface="Tahoma"/>
                <a:cs typeface="Tahoma"/>
              </a:rPr>
              <a:t>plate-</a:t>
            </a:r>
            <a:r>
              <a:rPr sz="1900" spc="90" dirty="0">
                <a:latin typeface="Tahoma"/>
                <a:cs typeface="Tahoma"/>
              </a:rPr>
              <a:t>forme</a:t>
            </a:r>
            <a:r>
              <a:rPr sz="1900" spc="80" dirty="0">
                <a:latin typeface="Tahoma"/>
                <a:cs typeface="Tahoma"/>
              </a:rPr>
              <a:t> de</a:t>
            </a:r>
            <a:r>
              <a:rPr sz="1900" spc="75" dirty="0">
                <a:latin typeface="Tahoma"/>
                <a:cs typeface="Tahoma"/>
              </a:rPr>
              <a:t> </a:t>
            </a:r>
            <a:r>
              <a:rPr sz="1900" spc="95" dirty="0">
                <a:latin typeface="Tahoma"/>
                <a:cs typeface="Tahoma"/>
              </a:rPr>
              <a:t>gestion</a:t>
            </a:r>
            <a:r>
              <a:rPr sz="1900" spc="10" dirty="0">
                <a:latin typeface="Tahoma"/>
                <a:cs typeface="Tahoma"/>
              </a:rPr>
              <a:t> </a:t>
            </a:r>
            <a:r>
              <a:rPr sz="1900" spc="114" dirty="0">
                <a:latin typeface="Tahoma"/>
                <a:cs typeface="Tahoma"/>
              </a:rPr>
              <a:t>centralisée</a:t>
            </a:r>
            <a:r>
              <a:rPr sz="1900" spc="80" dirty="0">
                <a:latin typeface="Tahoma"/>
                <a:cs typeface="Tahoma"/>
              </a:rPr>
              <a:t> </a:t>
            </a:r>
            <a:r>
              <a:rPr sz="1900" spc="65" dirty="0">
                <a:latin typeface="Tahoma"/>
                <a:cs typeface="Tahoma"/>
              </a:rPr>
              <a:t>des </a:t>
            </a:r>
            <a:r>
              <a:rPr sz="1900" spc="100" dirty="0">
                <a:latin typeface="Tahoma"/>
                <a:cs typeface="Tahoma"/>
              </a:rPr>
              <a:t>projets</a:t>
            </a:r>
            <a:r>
              <a:rPr sz="1900" spc="-30" dirty="0">
                <a:latin typeface="Tahoma"/>
                <a:cs typeface="Tahoma"/>
              </a:rPr>
              <a:t> </a:t>
            </a:r>
            <a:r>
              <a:rPr sz="1900" spc="114" dirty="0">
                <a:latin typeface="Tahoma"/>
                <a:cs typeface="Tahoma"/>
              </a:rPr>
              <a:t>QGIS</a:t>
            </a:r>
            <a:r>
              <a:rPr sz="1900" spc="20" dirty="0">
                <a:latin typeface="Tahoma"/>
                <a:cs typeface="Tahoma"/>
              </a:rPr>
              <a:t> </a:t>
            </a:r>
            <a:r>
              <a:rPr sz="1900" spc="105" dirty="0">
                <a:latin typeface="Tahoma"/>
                <a:cs typeface="Tahoma"/>
              </a:rPr>
              <a:t>et</a:t>
            </a:r>
            <a:r>
              <a:rPr sz="1900" spc="15" dirty="0">
                <a:latin typeface="Tahoma"/>
                <a:cs typeface="Tahoma"/>
              </a:rPr>
              <a:t> </a:t>
            </a:r>
            <a:r>
              <a:rPr sz="1900" spc="90" dirty="0">
                <a:latin typeface="Tahoma"/>
                <a:cs typeface="Tahoma"/>
              </a:rPr>
              <a:t>des</a:t>
            </a:r>
            <a:r>
              <a:rPr sz="1900" spc="-25" dirty="0">
                <a:latin typeface="Tahoma"/>
                <a:cs typeface="Tahoma"/>
              </a:rPr>
              <a:t> </a:t>
            </a:r>
            <a:r>
              <a:rPr sz="1900" spc="95" dirty="0">
                <a:latin typeface="Tahoma"/>
                <a:cs typeface="Tahoma"/>
              </a:rPr>
              <a:t>données</a:t>
            </a:r>
            <a:r>
              <a:rPr sz="1900" spc="-25" dirty="0">
                <a:latin typeface="Tahoma"/>
                <a:cs typeface="Tahoma"/>
              </a:rPr>
              <a:t> </a:t>
            </a:r>
            <a:r>
              <a:rPr sz="1900" spc="125" dirty="0">
                <a:latin typeface="Tahoma"/>
                <a:cs typeface="Tahoma"/>
              </a:rPr>
              <a:t>collectées</a:t>
            </a:r>
            <a:r>
              <a:rPr sz="1900" spc="-25" dirty="0">
                <a:latin typeface="Tahoma"/>
                <a:cs typeface="Tahoma"/>
              </a:rPr>
              <a:t> </a:t>
            </a:r>
            <a:r>
              <a:rPr sz="1900" spc="70" dirty="0">
                <a:latin typeface="Tahoma"/>
                <a:cs typeface="Tahoma"/>
              </a:rPr>
              <a:t>dans</a:t>
            </a:r>
            <a:r>
              <a:rPr sz="1900" spc="-25" dirty="0">
                <a:latin typeface="Tahoma"/>
                <a:cs typeface="Tahoma"/>
              </a:rPr>
              <a:t> </a:t>
            </a:r>
            <a:r>
              <a:rPr sz="1900" spc="110" dirty="0">
                <a:latin typeface="Tahoma"/>
                <a:cs typeface="Tahoma"/>
              </a:rPr>
              <a:t>l’application</a:t>
            </a:r>
            <a:r>
              <a:rPr sz="1900" spc="-35" dirty="0">
                <a:latin typeface="Tahoma"/>
                <a:cs typeface="Tahoma"/>
              </a:rPr>
              <a:t> </a:t>
            </a:r>
            <a:r>
              <a:rPr sz="1900" b="1" spc="-10" dirty="0">
                <a:latin typeface="Tahoma"/>
                <a:cs typeface="Tahoma"/>
              </a:rPr>
              <a:t>QField</a:t>
            </a:r>
            <a:endParaRPr sz="1900" dirty="0">
              <a:latin typeface="Tahoma"/>
              <a:cs typeface="Tahoma"/>
            </a:endParaRPr>
          </a:p>
          <a:p>
            <a:pPr marL="678815" indent="-285750">
              <a:spcBef>
                <a:spcPts val="2170"/>
              </a:spcBef>
              <a:buFont typeface="Arial" panose="020B0604020202020204" pitchFamily="34" charset="0"/>
              <a:buChar char="•"/>
            </a:pPr>
            <a:r>
              <a:rPr sz="1500" spc="100" dirty="0">
                <a:latin typeface="Tahoma"/>
                <a:cs typeface="Tahoma"/>
              </a:rPr>
              <a:t>Gestion</a:t>
            </a:r>
            <a:r>
              <a:rPr sz="1500" spc="-15" dirty="0">
                <a:latin typeface="Tahoma"/>
                <a:cs typeface="Tahoma"/>
              </a:rPr>
              <a:t> </a:t>
            </a:r>
            <a:r>
              <a:rPr sz="1500" spc="65" dirty="0">
                <a:latin typeface="Tahoma"/>
                <a:cs typeface="Tahoma"/>
              </a:rPr>
              <a:t>d'équipe</a:t>
            </a:r>
            <a:endParaRPr sz="1500" dirty="0">
              <a:latin typeface="Tahoma"/>
              <a:cs typeface="Tahoma"/>
            </a:endParaRPr>
          </a:p>
          <a:p>
            <a:pPr marL="678815" indent="-285750">
              <a:spcBef>
                <a:spcPts val="750"/>
              </a:spcBef>
              <a:buFont typeface="Arial" panose="020B0604020202020204" pitchFamily="34" charset="0"/>
              <a:buChar char="•"/>
            </a:pPr>
            <a:r>
              <a:rPr sz="1500" spc="90" dirty="0">
                <a:latin typeface="Tahoma"/>
                <a:cs typeface="Tahoma"/>
              </a:rPr>
              <a:t>Envoi</a:t>
            </a:r>
            <a:r>
              <a:rPr sz="1500" spc="5" dirty="0">
                <a:latin typeface="Tahoma"/>
                <a:cs typeface="Tahoma"/>
              </a:rPr>
              <a:t> </a:t>
            </a:r>
            <a:r>
              <a:rPr sz="1500" spc="60" dirty="0">
                <a:latin typeface="Tahoma"/>
                <a:cs typeface="Tahoma"/>
              </a:rPr>
              <a:t>et</a:t>
            </a:r>
            <a:r>
              <a:rPr sz="1500" spc="-20" dirty="0">
                <a:latin typeface="Tahoma"/>
                <a:cs typeface="Tahoma"/>
              </a:rPr>
              <a:t> </a:t>
            </a:r>
            <a:r>
              <a:rPr sz="1500" spc="65" dirty="0">
                <a:latin typeface="Tahoma"/>
                <a:cs typeface="Tahoma"/>
              </a:rPr>
              <a:t>partage</a:t>
            </a:r>
            <a:r>
              <a:rPr sz="1500" spc="-30" dirty="0">
                <a:latin typeface="Tahoma"/>
                <a:cs typeface="Tahoma"/>
              </a:rPr>
              <a:t> </a:t>
            </a:r>
            <a:r>
              <a:rPr sz="1500" spc="50" dirty="0">
                <a:latin typeface="Tahoma"/>
                <a:cs typeface="Tahoma"/>
              </a:rPr>
              <a:t>de</a:t>
            </a:r>
            <a:r>
              <a:rPr sz="1500" spc="-35" dirty="0">
                <a:latin typeface="Tahoma"/>
                <a:cs typeface="Tahoma"/>
              </a:rPr>
              <a:t> </a:t>
            </a:r>
            <a:r>
              <a:rPr sz="1500" spc="75" dirty="0">
                <a:latin typeface="Tahoma"/>
                <a:cs typeface="Tahoma"/>
              </a:rPr>
              <a:t>projets</a:t>
            </a:r>
            <a:r>
              <a:rPr sz="1500" spc="35" dirty="0">
                <a:latin typeface="Tahoma"/>
                <a:cs typeface="Tahoma"/>
              </a:rPr>
              <a:t> </a:t>
            </a:r>
            <a:r>
              <a:rPr sz="1500" spc="75" dirty="0">
                <a:latin typeface="Tahoma"/>
                <a:cs typeface="Tahoma"/>
              </a:rPr>
              <a:t>QGIS</a:t>
            </a:r>
            <a:endParaRPr sz="1500" dirty="0">
              <a:latin typeface="Tahoma"/>
              <a:cs typeface="Tahoma"/>
            </a:endParaRPr>
          </a:p>
          <a:p>
            <a:pPr marL="678815" indent="-285750">
              <a:spcBef>
                <a:spcPts val="750"/>
              </a:spcBef>
              <a:buFont typeface="Arial" panose="020B0604020202020204" pitchFamily="34" charset="0"/>
              <a:buChar char="•"/>
            </a:pPr>
            <a:r>
              <a:rPr sz="1500" spc="85" dirty="0">
                <a:latin typeface="Tahoma"/>
                <a:cs typeface="Tahoma"/>
              </a:rPr>
              <a:t>Synchronisation</a:t>
            </a:r>
            <a:r>
              <a:rPr sz="1500" spc="30" dirty="0">
                <a:latin typeface="Tahoma"/>
                <a:cs typeface="Tahoma"/>
              </a:rPr>
              <a:t> </a:t>
            </a:r>
            <a:r>
              <a:rPr sz="1500" dirty="0">
                <a:latin typeface="Tahoma"/>
                <a:cs typeface="Tahoma"/>
              </a:rPr>
              <a:t>des</a:t>
            </a:r>
            <a:r>
              <a:rPr sz="1500" spc="75" dirty="0">
                <a:latin typeface="Tahoma"/>
                <a:cs typeface="Tahoma"/>
              </a:rPr>
              <a:t> </a:t>
            </a:r>
            <a:r>
              <a:rPr sz="1500" spc="55" dirty="0">
                <a:latin typeface="Tahoma"/>
                <a:cs typeface="Tahoma"/>
              </a:rPr>
              <a:t>données</a:t>
            </a:r>
            <a:r>
              <a:rPr sz="1500" spc="75" dirty="0">
                <a:latin typeface="Tahoma"/>
                <a:cs typeface="Tahoma"/>
              </a:rPr>
              <a:t> </a:t>
            </a:r>
            <a:r>
              <a:rPr sz="1500" spc="60" dirty="0">
                <a:latin typeface="Tahoma"/>
                <a:cs typeface="Tahoma"/>
              </a:rPr>
              <a:t>et</a:t>
            </a:r>
            <a:r>
              <a:rPr sz="1500" spc="15" dirty="0">
                <a:latin typeface="Tahoma"/>
                <a:cs typeface="Tahoma"/>
              </a:rPr>
              <a:t> </a:t>
            </a:r>
            <a:r>
              <a:rPr sz="1500" dirty="0">
                <a:latin typeface="Tahoma"/>
                <a:cs typeface="Tahoma"/>
              </a:rPr>
              <a:t>des</a:t>
            </a:r>
            <a:r>
              <a:rPr sz="1500" spc="75" dirty="0">
                <a:latin typeface="Tahoma"/>
                <a:cs typeface="Tahoma"/>
              </a:rPr>
              <a:t> </a:t>
            </a:r>
            <a:r>
              <a:rPr sz="1500" spc="90" dirty="0">
                <a:latin typeface="Tahoma"/>
                <a:cs typeface="Tahoma"/>
              </a:rPr>
              <a:t>fichiers</a:t>
            </a:r>
            <a:r>
              <a:rPr sz="1500" spc="75" dirty="0">
                <a:latin typeface="Tahoma"/>
                <a:cs typeface="Tahoma"/>
              </a:rPr>
              <a:t> </a:t>
            </a:r>
            <a:r>
              <a:rPr sz="1500" spc="45" dirty="0">
                <a:latin typeface="Tahoma"/>
                <a:cs typeface="Tahoma"/>
              </a:rPr>
              <a:t>(photos,</a:t>
            </a:r>
            <a:r>
              <a:rPr sz="1500" spc="35" dirty="0">
                <a:latin typeface="Tahoma"/>
                <a:cs typeface="Tahoma"/>
              </a:rPr>
              <a:t> </a:t>
            </a:r>
            <a:r>
              <a:rPr sz="1500" spc="90" dirty="0">
                <a:latin typeface="Tahoma"/>
                <a:cs typeface="Tahoma"/>
              </a:rPr>
              <a:t>fichiers</a:t>
            </a:r>
            <a:r>
              <a:rPr sz="1500" spc="75" dirty="0">
                <a:latin typeface="Tahoma"/>
                <a:cs typeface="Tahoma"/>
              </a:rPr>
              <a:t> </a:t>
            </a:r>
            <a:r>
              <a:rPr sz="1500" spc="-20" dirty="0">
                <a:latin typeface="Tahoma"/>
                <a:cs typeface="Tahoma"/>
              </a:rPr>
              <a:t>SIG)</a:t>
            </a:r>
            <a:endParaRPr sz="1500" dirty="0">
              <a:latin typeface="Tahoma"/>
              <a:cs typeface="Tahoma"/>
            </a:endParaRPr>
          </a:p>
          <a:p>
            <a:pPr marL="678815" indent="-285750">
              <a:spcBef>
                <a:spcPts val="750"/>
              </a:spcBef>
              <a:buFont typeface="Arial" panose="020B0604020202020204" pitchFamily="34" charset="0"/>
              <a:buChar char="•"/>
            </a:pPr>
            <a:r>
              <a:rPr sz="1500" spc="100" dirty="0">
                <a:latin typeface="Tahoma"/>
                <a:cs typeface="Tahoma"/>
              </a:rPr>
              <a:t>Consultation</a:t>
            </a:r>
            <a:r>
              <a:rPr sz="1500" spc="-5" dirty="0">
                <a:latin typeface="Tahoma"/>
                <a:cs typeface="Tahoma"/>
              </a:rPr>
              <a:t> </a:t>
            </a:r>
            <a:r>
              <a:rPr sz="1500" spc="60" dirty="0">
                <a:latin typeface="Tahoma"/>
                <a:cs typeface="Tahoma"/>
              </a:rPr>
              <a:t>et</a:t>
            </a:r>
            <a:r>
              <a:rPr sz="1500" spc="-20" dirty="0">
                <a:latin typeface="Tahoma"/>
                <a:cs typeface="Tahoma"/>
              </a:rPr>
              <a:t> </a:t>
            </a:r>
            <a:r>
              <a:rPr sz="1500" spc="85" dirty="0">
                <a:latin typeface="Tahoma"/>
                <a:cs typeface="Tahoma"/>
              </a:rPr>
              <a:t>synchronisation</a:t>
            </a:r>
            <a:r>
              <a:rPr sz="1500" dirty="0">
                <a:latin typeface="Tahoma"/>
                <a:cs typeface="Tahoma"/>
              </a:rPr>
              <a:t> </a:t>
            </a:r>
            <a:r>
              <a:rPr sz="1500" spc="65" dirty="0">
                <a:latin typeface="Tahoma"/>
                <a:cs typeface="Tahoma"/>
              </a:rPr>
              <a:t>depuis</a:t>
            </a:r>
            <a:r>
              <a:rPr sz="1500" spc="40" dirty="0">
                <a:latin typeface="Tahoma"/>
                <a:cs typeface="Tahoma"/>
              </a:rPr>
              <a:t> </a:t>
            </a:r>
            <a:r>
              <a:rPr sz="1500" spc="70" dirty="0">
                <a:latin typeface="Tahoma"/>
                <a:cs typeface="Tahoma"/>
              </a:rPr>
              <a:t>QGIS,</a:t>
            </a:r>
            <a:r>
              <a:rPr sz="1500" dirty="0">
                <a:latin typeface="Tahoma"/>
                <a:cs typeface="Tahoma"/>
              </a:rPr>
              <a:t> </a:t>
            </a:r>
            <a:r>
              <a:rPr sz="1500" spc="55" dirty="0">
                <a:latin typeface="Tahoma"/>
                <a:cs typeface="Tahoma"/>
              </a:rPr>
              <a:t>la</a:t>
            </a:r>
            <a:r>
              <a:rPr sz="1500" spc="5" dirty="0">
                <a:latin typeface="Tahoma"/>
                <a:cs typeface="Tahoma"/>
              </a:rPr>
              <a:t> </a:t>
            </a:r>
            <a:r>
              <a:rPr sz="1500" spc="85" dirty="0">
                <a:latin typeface="Tahoma"/>
                <a:cs typeface="Tahoma"/>
              </a:rPr>
              <a:t>plateforme</a:t>
            </a:r>
            <a:r>
              <a:rPr sz="1500" spc="-30" dirty="0">
                <a:latin typeface="Tahoma"/>
                <a:cs typeface="Tahoma"/>
              </a:rPr>
              <a:t> </a:t>
            </a:r>
            <a:r>
              <a:rPr sz="1500" spc="50" dirty="0">
                <a:latin typeface="Tahoma"/>
                <a:cs typeface="Tahoma"/>
              </a:rPr>
              <a:t>ou</a:t>
            </a:r>
            <a:r>
              <a:rPr sz="1500" spc="-5" dirty="0">
                <a:latin typeface="Tahoma"/>
                <a:cs typeface="Tahoma"/>
              </a:rPr>
              <a:t> </a:t>
            </a:r>
            <a:r>
              <a:rPr sz="1500" spc="105" dirty="0">
                <a:latin typeface="Tahoma"/>
                <a:cs typeface="Tahoma"/>
              </a:rPr>
              <a:t>QField</a:t>
            </a:r>
            <a:endParaRPr sz="1500" dirty="0">
              <a:latin typeface="Tahoma"/>
              <a:cs typeface="Tahoma"/>
            </a:endParaRP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6200" y="352426"/>
            <a:ext cx="5909094" cy="263534"/>
          </a:xfrm>
          <a:prstGeom prst="rect">
            <a:avLst/>
          </a:prstGeom>
        </p:spPr>
        <p:txBody>
          <a:bodyPr vert="horz" wrap="square" lIns="0" tIns="17145" rIns="0" bIns="0" rtlCol="0">
            <a:spAutoFit/>
          </a:bodyPr>
          <a:lstStyle/>
          <a:p>
            <a:pPr marL="12700">
              <a:lnSpc>
                <a:spcPct val="100000"/>
              </a:lnSpc>
              <a:spcBef>
                <a:spcPts val="135"/>
              </a:spcBef>
            </a:pPr>
            <a:r>
              <a:rPr sz="1600" dirty="0"/>
              <a:t>QField.Cloud</a:t>
            </a:r>
            <a:r>
              <a:rPr sz="1600" spc="30" dirty="0"/>
              <a:t> </a:t>
            </a:r>
            <a:r>
              <a:rPr sz="1600" dirty="0"/>
              <a:t>ou</a:t>
            </a:r>
            <a:r>
              <a:rPr sz="1600" spc="25" dirty="0"/>
              <a:t> </a:t>
            </a:r>
            <a:r>
              <a:rPr sz="1600" dirty="0"/>
              <a:t>QFieldCloud</a:t>
            </a:r>
            <a:r>
              <a:rPr sz="1600" spc="25" dirty="0"/>
              <a:t> </a:t>
            </a:r>
            <a:r>
              <a:rPr sz="1600" spc="-35" dirty="0"/>
              <a:t>auto-</a:t>
            </a:r>
            <a:r>
              <a:rPr sz="1600" spc="-25" dirty="0"/>
              <a:t>hébergé</a:t>
            </a:r>
            <a:r>
              <a:rPr sz="1600" spc="50" dirty="0"/>
              <a:t> </a:t>
            </a:r>
            <a:r>
              <a:rPr sz="1600" spc="-365" dirty="0"/>
              <a:t>?</a:t>
            </a:r>
          </a:p>
        </p:txBody>
      </p:sp>
      <p:sp>
        <p:nvSpPr>
          <p:cNvPr id="10" name="object 10"/>
          <p:cNvSpPr txBox="1">
            <a:spLocks noGrp="1"/>
          </p:cNvSpPr>
          <p:nvPr>
            <p:ph type="sldNum" sz="quarter" idx="4294967295"/>
          </p:nvPr>
        </p:nvSpPr>
        <p:spPr>
          <a:xfrm>
            <a:off x="7848600" y="6356350"/>
            <a:ext cx="2057400" cy="365125"/>
          </a:xfrm>
          <a:prstGeom prst="rect">
            <a:avLst/>
          </a:prstGeom>
        </p:spPr>
        <p:txBody>
          <a:bodyPr vert="horz" wrap="square" lIns="91440" tIns="45720" rIns="91440" bIns="45720" rtlCol="0" anchor="ctr">
            <a:spAutoFit/>
          </a:bodyPr>
          <a:lstStyle>
            <a:defPPr>
              <a:defRPr lang="fr-FR"/>
            </a:defPPr>
            <a:lvl1pPr marL="0" algn="r" defTabSz="914400" rtl="0" eaLnBrk="1" latinLnBrk="0" hangingPunct="1">
              <a:defRPr sz="9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38430">
              <a:spcBef>
                <a:spcPts val="114"/>
              </a:spcBef>
            </a:pPr>
            <a:fld id="{81D60167-4931-47E6-BA6A-407CBD079E47}" type="slidenum">
              <a:rPr lang="fr-FR" spc="5" smtClean="0"/>
              <a:pPr marL="138430">
                <a:spcBef>
                  <a:spcPts val="114"/>
                </a:spcBef>
              </a:pPr>
              <a:t>131</a:t>
            </a:fld>
            <a:endParaRPr spc="5" dirty="0"/>
          </a:p>
        </p:txBody>
      </p:sp>
      <p:sp>
        <p:nvSpPr>
          <p:cNvPr id="6" name="object 6"/>
          <p:cNvSpPr txBox="1"/>
          <p:nvPr/>
        </p:nvSpPr>
        <p:spPr>
          <a:xfrm>
            <a:off x="1320801" y="949337"/>
            <a:ext cx="8385174" cy="1952201"/>
          </a:xfrm>
          <a:prstGeom prst="rect">
            <a:avLst/>
          </a:prstGeom>
        </p:spPr>
        <p:txBody>
          <a:bodyPr vert="horz" wrap="square" lIns="0" tIns="12065" rIns="0" bIns="0" rtlCol="0">
            <a:spAutoFit/>
          </a:bodyPr>
          <a:lstStyle/>
          <a:p>
            <a:pPr marL="12700" marR="5080">
              <a:lnSpc>
                <a:spcPct val="115100"/>
              </a:lnSpc>
              <a:spcBef>
                <a:spcPts val="95"/>
              </a:spcBef>
            </a:pPr>
            <a:r>
              <a:rPr sz="1900" b="1" dirty="0">
                <a:latin typeface="Tahoma"/>
                <a:cs typeface="Tahoma"/>
              </a:rPr>
              <a:t>OpenGIS</a:t>
            </a:r>
            <a:r>
              <a:rPr sz="1900" b="1" spc="15" dirty="0">
                <a:latin typeface="Tahoma"/>
                <a:cs typeface="Tahoma"/>
              </a:rPr>
              <a:t> </a:t>
            </a:r>
            <a:r>
              <a:rPr sz="1900" spc="80" dirty="0">
                <a:latin typeface="Tahoma"/>
                <a:cs typeface="Tahoma"/>
              </a:rPr>
              <a:t>propose</a:t>
            </a:r>
            <a:r>
              <a:rPr sz="1900" spc="10" dirty="0">
                <a:latin typeface="Tahoma"/>
                <a:cs typeface="Tahoma"/>
              </a:rPr>
              <a:t> </a:t>
            </a:r>
            <a:r>
              <a:rPr sz="1900" spc="70" dirty="0">
                <a:latin typeface="Tahoma"/>
                <a:cs typeface="Tahoma"/>
              </a:rPr>
              <a:t>la</a:t>
            </a:r>
            <a:r>
              <a:rPr sz="1900" spc="-30" dirty="0">
                <a:latin typeface="Tahoma"/>
                <a:cs typeface="Tahoma"/>
              </a:rPr>
              <a:t> </a:t>
            </a:r>
            <a:r>
              <a:rPr sz="1900" spc="75" dirty="0">
                <a:latin typeface="Tahoma"/>
                <a:cs typeface="Tahoma"/>
              </a:rPr>
              <a:t>mise</a:t>
            </a:r>
            <a:r>
              <a:rPr sz="1900" spc="10" dirty="0">
                <a:latin typeface="Tahoma"/>
                <a:cs typeface="Tahoma"/>
              </a:rPr>
              <a:t> </a:t>
            </a:r>
            <a:r>
              <a:rPr sz="1900" dirty="0">
                <a:latin typeface="Tahoma"/>
                <a:cs typeface="Tahoma"/>
              </a:rPr>
              <a:t>à</a:t>
            </a:r>
            <a:r>
              <a:rPr sz="1900" spc="-30" dirty="0">
                <a:latin typeface="Tahoma"/>
                <a:cs typeface="Tahoma"/>
              </a:rPr>
              <a:t> </a:t>
            </a:r>
            <a:r>
              <a:rPr sz="1900" spc="114" dirty="0">
                <a:latin typeface="Tahoma"/>
                <a:cs typeface="Tahoma"/>
              </a:rPr>
              <a:t>disposition</a:t>
            </a:r>
            <a:r>
              <a:rPr sz="1900" spc="-50" dirty="0">
                <a:latin typeface="Tahoma"/>
                <a:cs typeface="Tahoma"/>
              </a:rPr>
              <a:t> </a:t>
            </a:r>
            <a:r>
              <a:rPr sz="1900" spc="80" dirty="0">
                <a:latin typeface="Tahoma"/>
                <a:cs typeface="Tahoma"/>
              </a:rPr>
              <a:t>de</a:t>
            </a:r>
            <a:r>
              <a:rPr sz="1900" spc="10" dirty="0">
                <a:latin typeface="Tahoma"/>
                <a:cs typeface="Tahoma"/>
              </a:rPr>
              <a:t> </a:t>
            </a:r>
            <a:r>
              <a:rPr sz="1900" spc="165" dirty="0">
                <a:latin typeface="Tahoma"/>
                <a:cs typeface="Tahoma"/>
              </a:rPr>
              <a:t>QFieldCloud</a:t>
            </a:r>
            <a:r>
              <a:rPr sz="1900" spc="20" dirty="0">
                <a:latin typeface="Tahoma"/>
                <a:cs typeface="Tahoma"/>
              </a:rPr>
              <a:t> </a:t>
            </a:r>
            <a:r>
              <a:rPr sz="1900" dirty="0">
                <a:latin typeface="Tahoma"/>
                <a:cs typeface="Tahoma"/>
              </a:rPr>
              <a:t>à</a:t>
            </a:r>
            <a:r>
              <a:rPr sz="1900" spc="-30" dirty="0">
                <a:latin typeface="Tahoma"/>
                <a:cs typeface="Tahoma"/>
              </a:rPr>
              <a:t> </a:t>
            </a:r>
            <a:r>
              <a:rPr sz="1900" spc="110" dirty="0">
                <a:latin typeface="Tahoma"/>
                <a:cs typeface="Tahoma"/>
              </a:rPr>
              <a:t>travers</a:t>
            </a:r>
            <a:r>
              <a:rPr sz="1900" spc="-40" dirty="0">
                <a:latin typeface="Tahoma"/>
                <a:cs typeface="Tahoma"/>
              </a:rPr>
              <a:t> </a:t>
            </a:r>
            <a:r>
              <a:rPr sz="1900" spc="25" dirty="0">
                <a:latin typeface="Tahoma"/>
                <a:cs typeface="Tahoma"/>
              </a:rPr>
              <a:t>son </a:t>
            </a:r>
            <a:r>
              <a:rPr sz="1900" spc="95" dirty="0">
                <a:latin typeface="Tahoma"/>
                <a:cs typeface="Tahoma"/>
              </a:rPr>
              <a:t>instance</a:t>
            </a:r>
            <a:r>
              <a:rPr sz="1900" spc="30" dirty="0">
                <a:latin typeface="Tahoma"/>
                <a:cs typeface="Tahoma"/>
              </a:rPr>
              <a:t> </a:t>
            </a:r>
            <a:r>
              <a:rPr sz="1900" spc="135" dirty="0">
                <a:latin typeface="Tahoma"/>
                <a:cs typeface="Tahoma"/>
              </a:rPr>
              <a:t>officielle</a:t>
            </a:r>
            <a:r>
              <a:rPr sz="1900" spc="30" dirty="0">
                <a:latin typeface="Tahoma"/>
                <a:cs typeface="Tahoma"/>
              </a:rPr>
              <a:t> </a:t>
            </a:r>
            <a:r>
              <a:rPr sz="1900" u="heavy" spc="90" dirty="0">
                <a:uFill>
                  <a:solidFill>
                    <a:srgbClr val="81D4FA"/>
                  </a:solidFill>
                </a:uFill>
                <a:latin typeface="Tahoma"/>
                <a:cs typeface="Tahoma"/>
                <a:hlinkClick r:id="rId2">
                  <a:extLst>
                    <a:ext uri="{A12FA001-AC4F-418D-AE19-62706E023703}">
                      <ahyp:hlinkClr xmlns:ahyp="http://schemas.microsoft.com/office/drawing/2018/hyperlinkcolor" val="tx"/>
                    </a:ext>
                  </a:extLst>
                </a:hlinkClick>
              </a:rPr>
              <a:t>https://qfield.cloud/pricing.html</a:t>
            </a:r>
            <a:endParaRPr sz="1900" dirty="0">
              <a:latin typeface="Tahoma"/>
              <a:cs typeface="Tahoma"/>
            </a:endParaRPr>
          </a:p>
          <a:p>
            <a:pPr marL="678815" marR="3727450" indent="-285750">
              <a:lnSpc>
                <a:spcPct val="137500"/>
              </a:lnSpc>
              <a:spcBef>
                <a:spcPts val="1495"/>
              </a:spcBef>
              <a:buFont typeface="Arial" panose="020B0604020202020204" pitchFamily="34" charset="0"/>
              <a:buChar char="•"/>
            </a:pPr>
            <a:r>
              <a:rPr sz="1500" spc="90" dirty="0">
                <a:latin typeface="Tahoma"/>
                <a:cs typeface="Tahoma"/>
              </a:rPr>
              <a:t>Simplicité</a:t>
            </a:r>
            <a:r>
              <a:rPr sz="1500" spc="120" dirty="0">
                <a:latin typeface="Tahoma"/>
                <a:cs typeface="Tahoma"/>
              </a:rPr>
              <a:t> </a:t>
            </a:r>
            <a:r>
              <a:rPr sz="1500" spc="10" dirty="0">
                <a:latin typeface="Tahoma"/>
                <a:cs typeface="Tahoma"/>
              </a:rPr>
              <a:t>(maintenance,</a:t>
            </a:r>
            <a:r>
              <a:rPr sz="1500" spc="165" dirty="0">
                <a:latin typeface="Tahoma"/>
                <a:cs typeface="Tahoma"/>
              </a:rPr>
              <a:t> </a:t>
            </a:r>
            <a:r>
              <a:rPr sz="1500" spc="50" dirty="0" err="1">
                <a:latin typeface="Tahoma"/>
                <a:cs typeface="Tahoma"/>
              </a:rPr>
              <a:t>sauvegardes</a:t>
            </a:r>
            <a:r>
              <a:rPr sz="1500" spc="50" dirty="0">
                <a:latin typeface="Tahoma"/>
                <a:cs typeface="Tahoma"/>
              </a:rPr>
              <a:t>,</a:t>
            </a:r>
            <a:r>
              <a:rPr lang="fr-FR" sz="1500" spc="50" dirty="0">
                <a:latin typeface="Tahoma"/>
                <a:cs typeface="Tahoma"/>
              </a:rPr>
              <a:t> </a:t>
            </a:r>
            <a:r>
              <a:rPr sz="1500" spc="-10" dirty="0">
                <a:latin typeface="Tahoma"/>
                <a:cs typeface="Tahoma"/>
              </a:rPr>
              <a:t>etc.)</a:t>
            </a:r>
            <a:endParaRPr lang="fr-FR" sz="1500" spc="-10" dirty="0">
              <a:latin typeface="Tahoma"/>
              <a:cs typeface="Tahoma"/>
            </a:endParaRPr>
          </a:p>
          <a:p>
            <a:pPr marL="678815" marR="3727450" indent="-285750">
              <a:spcBef>
                <a:spcPts val="1495"/>
              </a:spcBef>
              <a:buFont typeface="Arial" panose="020B0604020202020204" pitchFamily="34" charset="0"/>
              <a:buChar char="•"/>
            </a:pPr>
            <a:r>
              <a:rPr sz="1500" spc="90" dirty="0" err="1">
                <a:latin typeface="Tahoma"/>
                <a:cs typeface="Tahoma"/>
              </a:rPr>
              <a:t>Plusieurs</a:t>
            </a:r>
            <a:r>
              <a:rPr sz="1500" spc="75" dirty="0">
                <a:latin typeface="Tahoma"/>
                <a:cs typeface="Tahoma"/>
              </a:rPr>
              <a:t> </a:t>
            </a:r>
            <a:r>
              <a:rPr sz="1500" spc="90" dirty="0">
                <a:latin typeface="Tahoma"/>
                <a:cs typeface="Tahoma"/>
              </a:rPr>
              <a:t>tarifs</a:t>
            </a:r>
            <a:r>
              <a:rPr sz="1500" spc="80" dirty="0">
                <a:latin typeface="Tahoma"/>
                <a:cs typeface="Tahoma"/>
              </a:rPr>
              <a:t> </a:t>
            </a:r>
            <a:r>
              <a:rPr sz="1500" dirty="0">
                <a:latin typeface="Tahoma"/>
                <a:cs typeface="Tahoma"/>
              </a:rPr>
              <a:t>en</a:t>
            </a:r>
            <a:r>
              <a:rPr sz="1500" spc="30" dirty="0">
                <a:latin typeface="Tahoma"/>
                <a:cs typeface="Tahoma"/>
              </a:rPr>
              <a:t> </a:t>
            </a:r>
            <a:r>
              <a:rPr sz="1500" spc="90" dirty="0">
                <a:latin typeface="Tahoma"/>
                <a:cs typeface="Tahoma"/>
              </a:rPr>
              <a:t>fonction</a:t>
            </a:r>
            <a:r>
              <a:rPr sz="1500" spc="35" dirty="0">
                <a:latin typeface="Tahoma"/>
                <a:cs typeface="Tahoma"/>
              </a:rPr>
              <a:t> </a:t>
            </a:r>
            <a:r>
              <a:rPr sz="1500" dirty="0">
                <a:latin typeface="Tahoma"/>
                <a:cs typeface="Tahoma"/>
              </a:rPr>
              <a:t>des</a:t>
            </a:r>
            <a:r>
              <a:rPr sz="1500" spc="80" dirty="0">
                <a:latin typeface="Tahoma"/>
                <a:cs typeface="Tahoma"/>
              </a:rPr>
              <a:t> </a:t>
            </a:r>
            <a:r>
              <a:rPr sz="1500" spc="50" dirty="0">
                <a:latin typeface="Tahoma"/>
                <a:cs typeface="Tahoma"/>
              </a:rPr>
              <a:t>besoins.</a:t>
            </a:r>
            <a:endParaRPr sz="1500" dirty="0">
              <a:latin typeface="Tahoma"/>
              <a:cs typeface="Tahoma"/>
            </a:endParaRPr>
          </a:p>
          <a:p>
            <a:pPr marL="678815" indent="-285750">
              <a:spcBef>
                <a:spcPts val="750"/>
              </a:spcBef>
              <a:buFont typeface="Arial" panose="020B0604020202020204" pitchFamily="34" charset="0"/>
              <a:buChar char="•"/>
            </a:pPr>
            <a:r>
              <a:rPr sz="1500" spc="114" dirty="0">
                <a:latin typeface="Tahoma"/>
                <a:cs typeface="Tahoma"/>
              </a:rPr>
              <a:t>Un</a:t>
            </a:r>
            <a:r>
              <a:rPr sz="1500" spc="85" dirty="0">
                <a:latin typeface="Tahoma"/>
                <a:cs typeface="Tahoma"/>
              </a:rPr>
              <a:t> </a:t>
            </a:r>
            <a:r>
              <a:rPr sz="1500" dirty="0">
                <a:latin typeface="Tahoma"/>
                <a:cs typeface="Tahoma"/>
              </a:rPr>
              <a:t>accès</a:t>
            </a:r>
            <a:r>
              <a:rPr sz="1500" spc="140" dirty="0">
                <a:latin typeface="Tahoma"/>
                <a:cs typeface="Tahoma"/>
              </a:rPr>
              <a:t> </a:t>
            </a:r>
            <a:r>
              <a:rPr sz="1500" spc="85" dirty="0">
                <a:latin typeface="Tahoma"/>
                <a:cs typeface="Tahoma"/>
              </a:rPr>
              <a:t>gratuit</a:t>
            </a:r>
            <a:r>
              <a:rPr sz="1500" spc="70" dirty="0">
                <a:latin typeface="Tahoma"/>
                <a:cs typeface="Tahoma"/>
              </a:rPr>
              <a:t> </a:t>
            </a:r>
            <a:r>
              <a:rPr sz="1500" spc="80" dirty="0">
                <a:latin typeface="Tahoma"/>
                <a:cs typeface="Tahoma"/>
              </a:rPr>
              <a:t>pour</a:t>
            </a:r>
            <a:r>
              <a:rPr sz="1500" spc="100" dirty="0">
                <a:latin typeface="Tahoma"/>
                <a:cs typeface="Tahoma"/>
              </a:rPr>
              <a:t> </a:t>
            </a:r>
            <a:r>
              <a:rPr sz="1500" dirty="0">
                <a:latin typeface="Tahoma"/>
                <a:cs typeface="Tahoma"/>
              </a:rPr>
              <a:t>des</a:t>
            </a:r>
            <a:r>
              <a:rPr sz="1500" spc="135" dirty="0">
                <a:latin typeface="Tahoma"/>
                <a:cs typeface="Tahoma"/>
              </a:rPr>
              <a:t> </a:t>
            </a:r>
            <a:r>
              <a:rPr sz="1500" dirty="0">
                <a:latin typeface="Tahoma"/>
                <a:cs typeface="Tahoma"/>
              </a:rPr>
              <a:t>usages</a:t>
            </a:r>
            <a:r>
              <a:rPr sz="1500" spc="140" dirty="0">
                <a:latin typeface="Tahoma"/>
                <a:cs typeface="Tahoma"/>
              </a:rPr>
              <a:t> </a:t>
            </a:r>
            <a:r>
              <a:rPr sz="1500" spc="55" dirty="0">
                <a:latin typeface="Tahoma"/>
                <a:cs typeface="Tahoma"/>
              </a:rPr>
              <a:t>simples</a:t>
            </a:r>
            <a:endParaRPr sz="1500" dirty="0">
              <a:latin typeface="Tahoma"/>
              <a:cs typeface="Tahoma"/>
            </a:endParaRPr>
          </a:p>
        </p:txBody>
      </p:sp>
      <p:grpSp>
        <p:nvGrpSpPr>
          <p:cNvPr id="7" name="object 7"/>
          <p:cNvGrpSpPr/>
          <p:nvPr/>
        </p:nvGrpSpPr>
        <p:grpSpPr>
          <a:xfrm>
            <a:off x="2720976" y="3255167"/>
            <a:ext cx="5584824" cy="3283745"/>
            <a:chOff x="238125" y="3038474"/>
            <a:chExt cx="6496050" cy="3819525"/>
          </a:xfrm>
        </p:grpSpPr>
        <p:pic>
          <p:nvPicPr>
            <p:cNvPr id="8" name="object 8"/>
            <p:cNvPicPr/>
            <p:nvPr/>
          </p:nvPicPr>
          <p:blipFill>
            <a:blip r:embed="rId3" cstate="print"/>
            <a:stretch>
              <a:fillRect/>
            </a:stretch>
          </p:blipFill>
          <p:spPr>
            <a:xfrm>
              <a:off x="285749" y="3038474"/>
              <a:ext cx="6448424" cy="3819525"/>
            </a:xfrm>
            <a:prstGeom prst="rect">
              <a:avLst/>
            </a:prstGeom>
          </p:spPr>
        </p:pic>
        <p:pic>
          <p:nvPicPr>
            <p:cNvPr id="9" name="object 9"/>
            <p:cNvPicPr/>
            <p:nvPr/>
          </p:nvPicPr>
          <p:blipFill>
            <a:blip r:embed="rId4" cstate="print"/>
            <a:stretch>
              <a:fillRect/>
            </a:stretch>
          </p:blipFill>
          <p:spPr>
            <a:xfrm>
              <a:off x="238125" y="6296024"/>
              <a:ext cx="285749" cy="285749"/>
            </a:xfrm>
            <a:prstGeom prst="rect">
              <a:avLst/>
            </a:prstGeom>
          </p:spPr>
        </p:pic>
      </p:gr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04801" y="847725"/>
            <a:ext cx="3226884" cy="6010275"/>
          </a:xfrm>
          <a:prstGeom prst="rect">
            <a:avLst/>
          </a:prstGeom>
        </p:spPr>
      </p:pic>
      <p:sp>
        <p:nvSpPr>
          <p:cNvPr id="3" name="object 3"/>
          <p:cNvSpPr txBox="1">
            <a:spLocks noGrp="1"/>
          </p:cNvSpPr>
          <p:nvPr>
            <p:ph type="title"/>
          </p:nvPr>
        </p:nvSpPr>
        <p:spPr>
          <a:xfrm>
            <a:off x="0" y="295276"/>
            <a:ext cx="5909094" cy="355867"/>
          </a:xfrm>
          <a:prstGeom prst="rect">
            <a:avLst/>
          </a:prstGeom>
        </p:spPr>
        <p:txBody>
          <a:bodyPr vert="horz" wrap="square" lIns="0" tIns="17145" rIns="0" bIns="0" rtlCol="0">
            <a:spAutoFit/>
          </a:bodyPr>
          <a:lstStyle/>
          <a:p>
            <a:pPr marL="85725">
              <a:lnSpc>
                <a:spcPct val="100000"/>
              </a:lnSpc>
              <a:spcBef>
                <a:spcPts val="135"/>
              </a:spcBef>
            </a:pPr>
            <a:r>
              <a:rPr sz="2200" dirty="0"/>
              <a:t>QFieldCloud</a:t>
            </a:r>
            <a:r>
              <a:rPr sz="2200" spc="305" dirty="0"/>
              <a:t> </a:t>
            </a:r>
            <a:r>
              <a:rPr sz="2200" spc="-35" dirty="0"/>
              <a:t>auto-</a:t>
            </a:r>
            <a:r>
              <a:rPr sz="2200" spc="-10" dirty="0"/>
              <a:t>hébergé</a:t>
            </a:r>
          </a:p>
        </p:txBody>
      </p:sp>
      <p:pic>
        <p:nvPicPr>
          <p:cNvPr id="7" name="object 7"/>
          <p:cNvPicPr/>
          <p:nvPr/>
        </p:nvPicPr>
        <p:blipFill>
          <a:blip r:embed="rId3" cstate="print"/>
          <a:stretch>
            <a:fillRect/>
          </a:stretch>
        </p:blipFill>
        <p:spPr>
          <a:xfrm>
            <a:off x="5613749" y="3614908"/>
            <a:ext cx="240600" cy="226577"/>
          </a:xfrm>
          <a:prstGeom prst="rect">
            <a:avLst/>
          </a:prstGeom>
        </p:spPr>
      </p:pic>
      <p:sp>
        <p:nvSpPr>
          <p:cNvPr id="12" name="object 12"/>
          <p:cNvSpPr txBox="1"/>
          <p:nvPr/>
        </p:nvSpPr>
        <p:spPr>
          <a:xfrm>
            <a:off x="4349751" y="950468"/>
            <a:ext cx="4926965" cy="5756769"/>
          </a:xfrm>
          <a:prstGeom prst="rect">
            <a:avLst/>
          </a:prstGeom>
        </p:spPr>
        <p:txBody>
          <a:bodyPr vert="horz" wrap="square" lIns="0" tIns="12065" rIns="0" bIns="0" rtlCol="0">
            <a:spAutoFit/>
          </a:bodyPr>
          <a:lstStyle/>
          <a:p>
            <a:pPr marL="12700" marR="26670">
              <a:lnSpc>
                <a:spcPct val="115100"/>
              </a:lnSpc>
              <a:spcBef>
                <a:spcPts val="95"/>
              </a:spcBef>
            </a:pPr>
            <a:r>
              <a:rPr sz="1900" spc="165" dirty="0">
                <a:latin typeface="Tahoma"/>
                <a:cs typeface="Tahoma"/>
              </a:rPr>
              <a:t>QFieldCloud</a:t>
            </a:r>
            <a:r>
              <a:rPr sz="1900" spc="60" dirty="0">
                <a:latin typeface="Tahoma"/>
                <a:cs typeface="Tahoma"/>
              </a:rPr>
              <a:t> </a:t>
            </a:r>
            <a:r>
              <a:rPr sz="1900" spc="90" dirty="0">
                <a:latin typeface="Tahoma"/>
                <a:cs typeface="Tahoma"/>
              </a:rPr>
              <a:t>est</a:t>
            </a:r>
            <a:r>
              <a:rPr sz="1900" spc="40" dirty="0">
                <a:latin typeface="Tahoma"/>
                <a:cs typeface="Tahoma"/>
              </a:rPr>
              <a:t> </a:t>
            </a:r>
            <a:r>
              <a:rPr sz="1900" b="1" spc="95" dirty="0">
                <a:latin typeface="Tahoma"/>
                <a:cs typeface="Tahoma"/>
              </a:rPr>
              <a:t>OPEN-</a:t>
            </a:r>
            <a:r>
              <a:rPr sz="1900" b="1" dirty="0">
                <a:latin typeface="Tahoma"/>
                <a:cs typeface="Tahoma"/>
              </a:rPr>
              <a:t>SOURCE</a:t>
            </a:r>
            <a:r>
              <a:rPr sz="1900" dirty="0">
                <a:latin typeface="Tahoma"/>
                <a:cs typeface="Tahoma"/>
              </a:rPr>
              <a:t>,</a:t>
            </a:r>
            <a:r>
              <a:rPr sz="1900" spc="50" dirty="0">
                <a:latin typeface="Tahoma"/>
                <a:cs typeface="Tahoma"/>
              </a:rPr>
              <a:t> </a:t>
            </a:r>
            <a:r>
              <a:rPr sz="1900" spc="105" dirty="0">
                <a:latin typeface="Tahoma"/>
                <a:cs typeface="Tahoma"/>
              </a:rPr>
              <a:t>et</a:t>
            </a:r>
            <a:r>
              <a:rPr sz="1900" spc="40" dirty="0">
                <a:latin typeface="Tahoma"/>
                <a:cs typeface="Tahoma"/>
              </a:rPr>
              <a:t> </a:t>
            </a:r>
            <a:r>
              <a:rPr sz="1900" spc="70" dirty="0">
                <a:latin typeface="Tahoma"/>
                <a:cs typeface="Tahoma"/>
              </a:rPr>
              <a:t>peut </a:t>
            </a:r>
            <a:r>
              <a:rPr sz="1900" spc="120" dirty="0">
                <a:latin typeface="Tahoma"/>
                <a:cs typeface="Tahoma"/>
              </a:rPr>
              <a:t>être</a:t>
            </a:r>
            <a:r>
              <a:rPr sz="1900" spc="-45" dirty="0">
                <a:latin typeface="Tahoma"/>
                <a:cs typeface="Tahoma"/>
              </a:rPr>
              <a:t> </a:t>
            </a:r>
            <a:r>
              <a:rPr sz="1900" b="1" dirty="0">
                <a:latin typeface="Tahoma"/>
                <a:cs typeface="Tahoma"/>
              </a:rPr>
              <a:t>installé</a:t>
            </a:r>
            <a:r>
              <a:rPr sz="1900" b="1" spc="-35" dirty="0">
                <a:latin typeface="Tahoma"/>
                <a:cs typeface="Tahoma"/>
              </a:rPr>
              <a:t> </a:t>
            </a:r>
            <a:r>
              <a:rPr sz="1900" b="1" dirty="0">
                <a:latin typeface="Tahoma"/>
                <a:cs typeface="Tahoma"/>
              </a:rPr>
              <a:t>sur</a:t>
            </a:r>
            <a:r>
              <a:rPr sz="1900" b="1" spc="-15" dirty="0">
                <a:latin typeface="Tahoma"/>
                <a:cs typeface="Tahoma"/>
              </a:rPr>
              <a:t> </a:t>
            </a:r>
            <a:r>
              <a:rPr sz="1900" b="1" dirty="0">
                <a:latin typeface="Tahoma"/>
                <a:cs typeface="Tahoma"/>
              </a:rPr>
              <a:t>un</a:t>
            </a:r>
            <a:r>
              <a:rPr sz="1900" b="1" spc="-30" dirty="0">
                <a:latin typeface="Tahoma"/>
                <a:cs typeface="Tahoma"/>
              </a:rPr>
              <a:t> </a:t>
            </a:r>
            <a:r>
              <a:rPr sz="1900" b="1" dirty="0">
                <a:latin typeface="Tahoma"/>
                <a:cs typeface="Tahoma"/>
              </a:rPr>
              <a:t>serveur</a:t>
            </a:r>
            <a:r>
              <a:rPr sz="1900" b="1" spc="-15" dirty="0">
                <a:latin typeface="Tahoma"/>
                <a:cs typeface="Tahoma"/>
              </a:rPr>
              <a:t> </a:t>
            </a:r>
            <a:r>
              <a:rPr sz="1900" spc="-50" dirty="0">
                <a:latin typeface="Tahoma"/>
                <a:cs typeface="Tahoma"/>
              </a:rPr>
              <a:t>:</a:t>
            </a:r>
            <a:endParaRPr sz="1900" dirty="0">
              <a:latin typeface="Tahoma"/>
              <a:cs typeface="Tahoma"/>
            </a:endParaRPr>
          </a:p>
          <a:p>
            <a:pPr marL="678815" marR="5080" indent="-285750">
              <a:lnSpc>
                <a:spcPct val="112500"/>
              </a:lnSpc>
              <a:spcBef>
                <a:spcPts val="1945"/>
              </a:spcBef>
              <a:buFont typeface="Arial" panose="020B0604020202020204" pitchFamily="34" charset="0"/>
              <a:buChar char="•"/>
            </a:pPr>
            <a:r>
              <a:rPr sz="1500" b="1" dirty="0">
                <a:latin typeface="Tahoma"/>
                <a:cs typeface="Tahoma"/>
              </a:rPr>
              <a:t>centraliser</a:t>
            </a:r>
            <a:r>
              <a:rPr sz="1500" b="1" spc="75" dirty="0">
                <a:latin typeface="Tahoma"/>
                <a:cs typeface="Tahoma"/>
              </a:rPr>
              <a:t> </a:t>
            </a:r>
            <a:r>
              <a:rPr sz="1500" spc="55" dirty="0">
                <a:latin typeface="Tahoma"/>
                <a:cs typeface="Tahoma"/>
              </a:rPr>
              <a:t>les</a:t>
            </a:r>
            <a:r>
              <a:rPr sz="1500" spc="100" dirty="0">
                <a:latin typeface="Tahoma"/>
                <a:cs typeface="Tahoma"/>
              </a:rPr>
              <a:t> </a:t>
            </a:r>
            <a:r>
              <a:rPr sz="1500" spc="80" dirty="0">
                <a:latin typeface="Tahoma"/>
                <a:cs typeface="Tahoma"/>
              </a:rPr>
              <a:t>logiciels</a:t>
            </a:r>
            <a:r>
              <a:rPr sz="1500" spc="105" dirty="0">
                <a:latin typeface="Tahoma"/>
                <a:cs typeface="Tahoma"/>
              </a:rPr>
              <a:t> </a:t>
            </a:r>
            <a:r>
              <a:rPr sz="1500" spc="75" dirty="0">
                <a:latin typeface="Tahoma"/>
                <a:cs typeface="Tahoma"/>
              </a:rPr>
              <a:t>sur</a:t>
            </a:r>
            <a:r>
              <a:rPr sz="1500" spc="65" dirty="0">
                <a:latin typeface="Tahoma"/>
                <a:cs typeface="Tahoma"/>
              </a:rPr>
              <a:t> son</a:t>
            </a:r>
            <a:r>
              <a:rPr sz="1500" spc="55" dirty="0">
                <a:latin typeface="Tahoma"/>
                <a:cs typeface="Tahoma"/>
              </a:rPr>
              <a:t> </a:t>
            </a:r>
            <a:r>
              <a:rPr sz="1500" spc="80" dirty="0">
                <a:latin typeface="Tahoma"/>
                <a:cs typeface="Tahoma"/>
              </a:rPr>
              <a:t>serveur</a:t>
            </a:r>
            <a:r>
              <a:rPr sz="1500" spc="65" dirty="0">
                <a:latin typeface="Tahoma"/>
                <a:cs typeface="Tahoma"/>
              </a:rPr>
              <a:t> </a:t>
            </a:r>
            <a:r>
              <a:rPr sz="1500" spc="-10" dirty="0">
                <a:latin typeface="Tahoma"/>
                <a:cs typeface="Tahoma"/>
              </a:rPr>
              <a:t>(Lizmap, </a:t>
            </a:r>
            <a:r>
              <a:rPr sz="1500" spc="90" dirty="0">
                <a:latin typeface="Tahoma"/>
                <a:cs typeface="Tahoma"/>
              </a:rPr>
              <a:t>PostgreSQL,</a:t>
            </a:r>
            <a:r>
              <a:rPr sz="1500" spc="15" dirty="0">
                <a:latin typeface="Tahoma"/>
                <a:cs typeface="Tahoma"/>
              </a:rPr>
              <a:t> </a:t>
            </a:r>
            <a:r>
              <a:rPr sz="1500" spc="-20" dirty="0">
                <a:latin typeface="Tahoma"/>
                <a:cs typeface="Tahoma"/>
              </a:rPr>
              <a:t>etc.)</a:t>
            </a:r>
            <a:endParaRPr sz="1500" dirty="0">
              <a:latin typeface="Tahoma"/>
              <a:cs typeface="Tahoma"/>
            </a:endParaRPr>
          </a:p>
          <a:p>
            <a:pPr marL="678815" marR="227965" indent="-285750">
              <a:lnSpc>
                <a:spcPct val="116700"/>
              </a:lnSpc>
              <a:spcBef>
                <a:spcPts val="450"/>
              </a:spcBef>
              <a:buFont typeface="Arial" panose="020B0604020202020204" pitchFamily="34" charset="0"/>
              <a:buChar char="•"/>
            </a:pPr>
            <a:r>
              <a:rPr sz="1500" b="1" dirty="0">
                <a:latin typeface="Tahoma"/>
                <a:cs typeface="Tahoma"/>
              </a:rPr>
              <a:t>personnaliser</a:t>
            </a:r>
            <a:r>
              <a:rPr sz="1500" b="1" spc="110" dirty="0">
                <a:latin typeface="Tahoma"/>
                <a:cs typeface="Tahoma"/>
              </a:rPr>
              <a:t> </a:t>
            </a:r>
            <a:r>
              <a:rPr sz="1500" spc="55" dirty="0">
                <a:latin typeface="Tahoma"/>
                <a:cs typeface="Tahoma"/>
              </a:rPr>
              <a:t>les</a:t>
            </a:r>
            <a:r>
              <a:rPr sz="1500" spc="135" dirty="0">
                <a:latin typeface="Tahoma"/>
                <a:cs typeface="Tahoma"/>
              </a:rPr>
              <a:t> </a:t>
            </a:r>
            <a:r>
              <a:rPr sz="1500" spc="85" dirty="0">
                <a:latin typeface="Tahoma"/>
                <a:cs typeface="Tahoma"/>
              </a:rPr>
              <a:t>configurations</a:t>
            </a:r>
            <a:r>
              <a:rPr sz="1500" spc="140" dirty="0">
                <a:latin typeface="Tahoma"/>
                <a:cs typeface="Tahoma"/>
              </a:rPr>
              <a:t> </a:t>
            </a:r>
            <a:r>
              <a:rPr sz="1500" spc="80" dirty="0">
                <a:latin typeface="Tahoma"/>
                <a:cs typeface="Tahoma"/>
              </a:rPr>
              <a:t>logicielles</a:t>
            </a:r>
            <a:r>
              <a:rPr sz="1500" spc="135" dirty="0">
                <a:latin typeface="Tahoma"/>
                <a:cs typeface="Tahoma"/>
              </a:rPr>
              <a:t> </a:t>
            </a:r>
            <a:r>
              <a:rPr sz="1500" spc="35" dirty="0">
                <a:latin typeface="Tahoma"/>
                <a:cs typeface="Tahoma"/>
              </a:rPr>
              <a:t>et </a:t>
            </a:r>
            <a:r>
              <a:rPr sz="1500" spc="65" dirty="0">
                <a:latin typeface="Tahoma"/>
                <a:cs typeface="Tahoma"/>
              </a:rPr>
              <a:t>matérielles</a:t>
            </a:r>
            <a:endParaRPr sz="1500" dirty="0">
              <a:latin typeface="Tahoma"/>
              <a:cs typeface="Tahoma"/>
            </a:endParaRPr>
          </a:p>
          <a:p>
            <a:pPr marL="678815" indent="-285750">
              <a:spcBef>
                <a:spcPts val="750"/>
              </a:spcBef>
              <a:buFont typeface="Arial" panose="020B0604020202020204" pitchFamily="34" charset="0"/>
              <a:buChar char="•"/>
            </a:pPr>
            <a:r>
              <a:rPr sz="1500" b="1" dirty="0">
                <a:latin typeface="Tahoma"/>
                <a:cs typeface="Tahoma"/>
              </a:rPr>
              <a:t>maîtriser</a:t>
            </a:r>
            <a:r>
              <a:rPr sz="1500" b="1" spc="110" dirty="0">
                <a:latin typeface="Tahoma"/>
                <a:cs typeface="Tahoma"/>
              </a:rPr>
              <a:t> </a:t>
            </a:r>
            <a:r>
              <a:rPr sz="1500" spc="55" dirty="0">
                <a:latin typeface="Tahoma"/>
                <a:cs typeface="Tahoma"/>
              </a:rPr>
              <a:t>les</a:t>
            </a:r>
            <a:r>
              <a:rPr sz="1500" spc="140" dirty="0">
                <a:latin typeface="Tahoma"/>
                <a:cs typeface="Tahoma"/>
              </a:rPr>
              <a:t> </a:t>
            </a:r>
            <a:r>
              <a:rPr sz="1500" spc="55" dirty="0">
                <a:latin typeface="Tahoma"/>
                <a:cs typeface="Tahoma"/>
              </a:rPr>
              <a:t>coûts</a:t>
            </a:r>
            <a:endParaRPr sz="1500" dirty="0">
              <a:latin typeface="Tahoma"/>
              <a:cs typeface="Tahoma"/>
            </a:endParaRPr>
          </a:p>
          <a:p>
            <a:pPr>
              <a:spcBef>
                <a:spcPts val="415"/>
              </a:spcBef>
            </a:pPr>
            <a:endParaRPr sz="1500" dirty="0">
              <a:latin typeface="Tahoma"/>
              <a:cs typeface="Tahoma"/>
            </a:endParaRPr>
          </a:p>
          <a:p>
            <a:pPr marL="12700">
              <a:tabLst>
                <a:tab pos="1614170" algn="l"/>
              </a:tabLst>
            </a:pPr>
            <a:r>
              <a:rPr sz="1900" b="1" spc="-10" dirty="0">
                <a:latin typeface="Tahoma"/>
                <a:cs typeface="Tahoma"/>
              </a:rPr>
              <a:t>Attention</a:t>
            </a:r>
            <a:r>
              <a:rPr sz="1900" b="1" dirty="0">
                <a:latin typeface="Tahoma"/>
                <a:cs typeface="Tahoma"/>
              </a:rPr>
              <a:t>	</a:t>
            </a:r>
            <a:r>
              <a:rPr sz="1900" spc="140" dirty="0">
                <a:latin typeface="Tahoma"/>
                <a:cs typeface="Tahoma"/>
              </a:rPr>
              <a:t>Cela</a:t>
            </a:r>
            <a:r>
              <a:rPr sz="1900" spc="-10" dirty="0">
                <a:latin typeface="Tahoma"/>
                <a:cs typeface="Tahoma"/>
              </a:rPr>
              <a:t> </a:t>
            </a:r>
            <a:r>
              <a:rPr sz="1900" spc="105" dirty="0">
                <a:latin typeface="Tahoma"/>
                <a:cs typeface="Tahoma"/>
              </a:rPr>
              <a:t>nécessite</a:t>
            </a:r>
            <a:r>
              <a:rPr sz="1900" spc="35" dirty="0">
                <a:latin typeface="Tahoma"/>
                <a:cs typeface="Tahoma"/>
              </a:rPr>
              <a:t> </a:t>
            </a:r>
            <a:r>
              <a:rPr sz="1900" spc="-50" dirty="0">
                <a:latin typeface="Tahoma"/>
                <a:cs typeface="Tahoma"/>
              </a:rPr>
              <a:t>:</a:t>
            </a:r>
            <a:endParaRPr sz="1900" dirty="0">
              <a:latin typeface="Tahoma"/>
              <a:cs typeface="Tahoma"/>
            </a:endParaRPr>
          </a:p>
          <a:p>
            <a:pPr marL="678815" marR="303530" indent="-285750">
              <a:lnSpc>
                <a:spcPct val="116700"/>
              </a:lnSpc>
              <a:spcBef>
                <a:spcPts val="1870"/>
              </a:spcBef>
              <a:buFont typeface="Arial" panose="020B0604020202020204" pitchFamily="34" charset="0"/>
              <a:buChar char="•"/>
            </a:pPr>
            <a:r>
              <a:rPr sz="1500" dirty="0">
                <a:latin typeface="Tahoma"/>
                <a:cs typeface="Tahoma"/>
              </a:rPr>
              <a:t>des</a:t>
            </a:r>
            <a:r>
              <a:rPr sz="1500" spc="125" dirty="0">
                <a:latin typeface="Tahoma"/>
                <a:cs typeface="Tahoma"/>
              </a:rPr>
              <a:t> </a:t>
            </a:r>
            <a:r>
              <a:rPr sz="1500" b="1" dirty="0">
                <a:latin typeface="Tahoma"/>
                <a:cs typeface="Tahoma"/>
              </a:rPr>
              <a:t>compétences</a:t>
            </a:r>
            <a:r>
              <a:rPr sz="1500" b="1" spc="145" dirty="0">
                <a:latin typeface="Tahoma"/>
                <a:cs typeface="Tahoma"/>
              </a:rPr>
              <a:t> </a:t>
            </a:r>
            <a:r>
              <a:rPr sz="1500" dirty="0">
                <a:latin typeface="Tahoma"/>
                <a:cs typeface="Tahoma"/>
              </a:rPr>
              <a:t>en</a:t>
            </a:r>
            <a:r>
              <a:rPr sz="1500" spc="85" dirty="0">
                <a:latin typeface="Tahoma"/>
                <a:cs typeface="Tahoma"/>
              </a:rPr>
              <a:t> </a:t>
            </a:r>
            <a:r>
              <a:rPr sz="1500" spc="70" dirty="0">
                <a:latin typeface="Tahoma"/>
                <a:cs typeface="Tahoma"/>
              </a:rPr>
              <a:t>gestion</a:t>
            </a:r>
            <a:r>
              <a:rPr sz="1500" spc="80" dirty="0">
                <a:latin typeface="Tahoma"/>
                <a:cs typeface="Tahoma"/>
              </a:rPr>
              <a:t> </a:t>
            </a:r>
            <a:r>
              <a:rPr sz="1500" spc="90" dirty="0">
                <a:latin typeface="Tahoma"/>
                <a:cs typeface="Tahoma"/>
              </a:rPr>
              <a:t>d'infrastructure </a:t>
            </a:r>
            <a:r>
              <a:rPr sz="1500" spc="80" dirty="0">
                <a:latin typeface="Tahoma"/>
                <a:cs typeface="Tahoma"/>
              </a:rPr>
              <a:t>serveur</a:t>
            </a:r>
            <a:r>
              <a:rPr sz="1500" spc="5" dirty="0">
                <a:latin typeface="Tahoma"/>
                <a:cs typeface="Tahoma"/>
              </a:rPr>
              <a:t> </a:t>
            </a:r>
            <a:r>
              <a:rPr sz="1500" spc="60" dirty="0">
                <a:latin typeface="Tahoma"/>
                <a:cs typeface="Tahoma"/>
              </a:rPr>
              <a:t>et</a:t>
            </a:r>
            <a:r>
              <a:rPr sz="1500" spc="-20" dirty="0">
                <a:latin typeface="Tahoma"/>
                <a:cs typeface="Tahoma"/>
              </a:rPr>
              <a:t> </a:t>
            </a:r>
            <a:r>
              <a:rPr sz="1500" spc="50" dirty="0">
                <a:latin typeface="Tahoma"/>
                <a:cs typeface="Tahoma"/>
              </a:rPr>
              <a:t>de</a:t>
            </a:r>
            <a:r>
              <a:rPr sz="1500" spc="-30" dirty="0">
                <a:latin typeface="Tahoma"/>
                <a:cs typeface="Tahoma"/>
              </a:rPr>
              <a:t> </a:t>
            </a:r>
            <a:r>
              <a:rPr sz="1500" spc="75" dirty="0">
                <a:latin typeface="Tahoma"/>
                <a:cs typeface="Tahoma"/>
              </a:rPr>
              <a:t>déploiement</a:t>
            </a:r>
            <a:r>
              <a:rPr sz="1500" spc="-20" dirty="0">
                <a:latin typeface="Tahoma"/>
                <a:cs typeface="Tahoma"/>
              </a:rPr>
              <a:t> </a:t>
            </a:r>
            <a:r>
              <a:rPr sz="1500" spc="50" dirty="0">
                <a:latin typeface="Tahoma"/>
                <a:cs typeface="Tahoma"/>
              </a:rPr>
              <a:t>de</a:t>
            </a:r>
            <a:r>
              <a:rPr sz="1500" spc="-30" dirty="0">
                <a:latin typeface="Tahoma"/>
                <a:cs typeface="Tahoma"/>
              </a:rPr>
              <a:t> </a:t>
            </a:r>
            <a:r>
              <a:rPr sz="1500" spc="70" dirty="0">
                <a:latin typeface="Tahoma"/>
                <a:cs typeface="Tahoma"/>
              </a:rPr>
              <a:t>logiciels</a:t>
            </a:r>
            <a:endParaRPr sz="1500" dirty="0">
              <a:latin typeface="Tahoma"/>
              <a:cs typeface="Tahoma"/>
            </a:endParaRPr>
          </a:p>
          <a:p>
            <a:pPr marL="678815" marR="630555" indent="-285750">
              <a:lnSpc>
                <a:spcPct val="116700"/>
              </a:lnSpc>
              <a:spcBef>
                <a:spcPts val="375"/>
              </a:spcBef>
              <a:buFont typeface="Arial" panose="020B0604020202020204" pitchFamily="34" charset="0"/>
              <a:buChar char="•"/>
            </a:pPr>
            <a:r>
              <a:rPr sz="1500" spc="50" dirty="0">
                <a:latin typeface="Tahoma"/>
                <a:cs typeface="Tahoma"/>
              </a:rPr>
              <a:t>du</a:t>
            </a:r>
            <a:r>
              <a:rPr sz="1500" spc="-15" dirty="0">
                <a:latin typeface="Tahoma"/>
                <a:cs typeface="Tahoma"/>
              </a:rPr>
              <a:t> </a:t>
            </a:r>
            <a:r>
              <a:rPr sz="1500" b="1" dirty="0">
                <a:latin typeface="Tahoma"/>
                <a:cs typeface="Tahoma"/>
              </a:rPr>
              <a:t>temps</a:t>
            </a:r>
            <a:r>
              <a:rPr sz="1500" b="1" spc="50" dirty="0">
                <a:latin typeface="Tahoma"/>
                <a:cs typeface="Tahoma"/>
              </a:rPr>
              <a:t> </a:t>
            </a:r>
            <a:r>
              <a:rPr sz="1500" spc="80" dirty="0">
                <a:latin typeface="Tahoma"/>
                <a:cs typeface="Tahoma"/>
              </a:rPr>
              <a:t>pour</a:t>
            </a:r>
            <a:r>
              <a:rPr sz="1500" dirty="0">
                <a:latin typeface="Tahoma"/>
                <a:cs typeface="Tahoma"/>
              </a:rPr>
              <a:t> </a:t>
            </a:r>
            <a:r>
              <a:rPr sz="1500" spc="55" dirty="0">
                <a:latin typeface="Tahoma"/>
                <a:cs typeface="Tahoma"/>
              </a:rPr>
              <a:t>la</a:t>
            </a:r>
            <a:r>
              <a:rPr sz="1500" spc="-5" dirty="0">
                <a:latin typeface="Tahoma"/>
                <a:cs typeface="Tahoma"/>
              </a:rPr>
              <a:t> </a:t>
            </a:r>
            <a:r>
              <a:rPr sz="1500" spc="60" dirty="0">
                <a:latin typeface="Tahoma"/>
                <a:cs typeface="Tahoma"/>
              </a:rPr>
              <a:t>veille,</a:t>
            </a:r>
            <a:r>
              <a:rPr sz="1500" spc="-10" dirty="0">
                <a:latin typeface="Tahoma"/>
                <a:cs typeface="Tahoma"/>
              </a:rPr>
              <a:t> </a:t>
            </a:r>
            <a:r>
              <a:rPr sz="1500" spc="55" dirty="0">
                <a:latin typeface="Tahoma"/>
                <a:cs typeface="Tahoma"/>
              </a:rPr>
              <a:t>la</a:t>
            </a:r>
            <a:r>
              <a:rPr sz="1500" spc="-5" dirty="0">
                <a:latin typeface="Tahoma"/>
                <a:cs typeface="Tahoma"/>
              </a:rPr>
              <a:t> </a:t>
            </a:r>
            <a:r>
              <a:rPr sz="1500" spc="50" dirty="0">
                <a:latin typeface="Tahoma"/>
                <a:cs typeface="Tahoma"/>
              </a:rPr>
              <a:t>maintenance,</a:t>
            </a:r>
            <a:r>
              <a:rPr sz="1500" spc="-5" dirty="0">
                <a:latin typeface="Tahoma"/>
                <a:cs typeface="Tahoma"/>
              </a:rPr>
              <a:t> </a:t>
            </a:r>
            <a:r>
              <a:rPr sz="1500" spc="30" dirty="0">
                <a:latin typeface="Tahoma"/>
                <a:cs typeface="Tahoma"/>
              </a:rPr>
              <a:t>la </a:t>
            </a:r>
            <a:r>
              <a:rPr sz="1500" spc="60" dirty="0">
                <a:latin typeface="Tahoma"/>
                <a:cs typeface="Tahoma"/>
              </a:rPr>
              <a:t>gestion</a:t>
            </a:r>
            <a:endParaRPr sz="1500" dirty="0">
              <a:latin typeface="Tahoma"/>
              <a:cs typeface="Tahoma"/>
            </a:endParaRPr>
          </a:p>
          <a:p>
            <a:pPr marL="678815" marR="158115" indent="-285750">
              <a:lnSpc>
                <a:spcPct val="112500"/>
              </a:lnSpc>
              <a:spcBef>
                <a:spcPts val="525"/>
              </a:spcBef>
              <a:buFont typeface="Arial" panose="020B0604020202020204" pitchFamily="34" charset="0"/>
              <a:buChar char="•"/>
            </a:pPr>
            <a:r>
              <a:rPr sz="1500" spc="50" dirty="0">
                <a:latin typeface="Tahoma"/>
                <a:cs typeface="Tahoma"/>
              </a:rPr>
              <a:t>une</a:t>
            </a:r>
            <a:r>
              <a:rPr sz="1500" spc="30" dirty="0">
                <a:latin typeface="Tahoma"/>
                <a:cs typeface="Tahoma"/>
              </a:rPr>
              <a:t> </a:t>
            </a:r>
            <a:r>
              <a:rPr sz="1500" b="1" spc="10" dirty="0">
                <a:latin typeface="Tahoma"/>
                <a:cs typeface="Tahoma"/>
              </a:rPr>
              <a:t>responsabilité</a:t>
            </a:r>
            <a:r>
              <a:rPr sz="1500" b="1" spc="120" dirty="0">
                <a:latin typeface="Tahoma"/>
                <a:cs typeface="Tahoma"/>
              </a:rPr>
              <a:t> </a:t>
            </a:r>
            <a:r>
              <a:rPr sz="1500" spc="75" dirty="0">
                <a:latin typeface="Tahoma"/>
                <a:cs typeface="Tahoma"/>
              </a:rPr>
              <a:t>sur </a:t>
            </a:r>
            <a:r>
              <a:rPr sz="1500" spc="55" dirty="0">
                <a:latin typeface="Tahoma"/>
                <a:cs typeface="Tahoma"/>
              </a:rPr>
              <a:t>la</a:t>
            </a:r>
            <a:r>
              <a:rPr sz="1500" spc="70" dirty="0">
                <a:latin typeface="Tahoma"/>
                <a:cs typeface="Tahoma"/>
              </a:rPr>
              <a:t> gestion</a:t>
            </a:r>
            <a:r>
              <a:rPr sz="1500" spc="65" dirty="0">
                <a:latin typeface="Tahoma"/>
                <a:cs typeface="Tahoma"/>
              </a:rPr>
              <a:t> </a:t>
            </a:r>
            <a:r>
              <a:rPr sz="1500" spc="10" dirty="0">
                <a:latin typeface="Tahoma"/>
                <a:cs typeface="Tahoma"/>
              </a:rPr>
              <a:t>des</a:t>
            </a:r>
            <a:r>
              <a:rPr sz="1500" spc="110" dirty="0">
                <a:latin typeface="Tahoma"/>
                <a:cs typeface="Tahoma"/>
              </a:rPr>
              <a:t> </a:t>
            </a:r>
            <a:r>
              <a:rPr sz="1500" spc="35" dirty="0">
                <a:latin typeface="Tahoma"/>
                <a:cs typeface="Tahoma"/>
              </a:rPr>
              <a:t>données, </a:t>
            </a:r>
            <a:r>
              <a:rPr sz="1500" spc="55" dirty="0">
                <a:latin typeface="Tahoma"/>
                <a:cs typeface="Tahoma"/>
              </a:rPr>
              <a:t>la</a:t>
            </a:r>
            <a:r>
              <a:rPr sz="1500" spc="-10" dirty="0">
                <a:latin typeface="Tahoma"/>
                <a:cs typeface="Tahoma"/>
              </a:rPr>
              <a:t> </a:t>
            </a:r>
            <a:r>
              <a:rPr sz="1500" spc="100" dirty="0">
                <a:latin typeface="Tahoma"/>
                <a:cs typeface="Tahoma"/>
              </a:rPr>
              <a:t>disponibilité</a:t>
            </a:r>
            <a:r>
              <a:rPr sz="1500" spc="-35" dirty="0">
                <a:latin typeface="Tahoma"/>
                <a:cs typeface="Tahoma"/>
              </a:rPr>
              <a:t> </a:t>
            </a:r>
            <a:r>
              <a:rPr sz="1500" spc="50" dirty="0">
                <a:latin typeface="Tahoma"/>
                <a:cs typeface="Tahoma"/>
              </a:rPr>
              <a:t>du</a:t>
            </a:r>
            <a:r>
              <a:rPr sz="1500" spc="-15" dirty="0">
                <a:latin typeface="Tahoma"/>
                <a:cs typeface="Tahoma"/>
              </a:rPr>
              <a:t> </a:t>
            </a:r>
            <a:r>
              <a:rPr sz="1500" spc="75" dirty="0">
                <a:latin typeface="Tahoma"/>
                <a:cs typeface="Tahoma"/>
              </a:rPr>
              <a:t>service</a:t>
            </a:r>
            <a:endParaRPr sz="1500" dirty="0">
              <a:latin typeface="Tahoma"/>
              <a:cs typeface="Tahoma"/>
            </a:endParaRPr>
          </a:p>
          <a:p>
            <a:pPr marL="678815" marR="80645" indent="-285750">
              <a:lnSpc>
                <a:spcPct val="116700"/>
              </a:lnSpc>
              <a:spcBef>
                <a:spcPts val="445"/>
              </a:spcBef>
              <a:buFont typeface="Arial" panose="020B0604020202020204" pitchFamily="34" charset="0"/>
              <a:buChar char="•"/>
            </a:pPr>
            <a:r>
              <a:rPr sz="1500" dirty="0">
                <a:latin typeface="Tahoma"/>
                <a:cs typeface="Tahoma"/>
              </a:rPr>
              <a:t>un</a:t>
            </a:r>
            <a:r>
              <a:rPr sz="1500" spc="15" dirty="0">
                <a:latin typeface="Tahoma"/>
                <a:cs typeface="Tahoma"/>
              </a:rPr>
              <a:t> </a:t>
            </a:r>
            <a:r>
              <a:rPr sz="1500" b="1" dirty="0">
                <a:latin typeface="Tahoma"/>
                <a:cs typeface="Tahoma"/>
              </a:rPr>
              <a:t>coût</a:t>
            </a:r>
            <a:r>
              <a:rPr sz="1500" b="1" spc="65" dirty="0">
                <a:latin typeface="Tahoma"/>
                <a:cs typeface="Tahoma"/>
              </a:rPr>
              <a:t> </a:t>
            </a:r>
            <a:r>
              <a:rPr sz="1500" spc="80" dirty="0">
                <a:latin typeface="Tahoma"/>
                <a:cs typeface="Tahoma"/>
              </a:rPr>
              <a:t>pour</a:t>
            </a:r>
            <a:r>
              <a:rPr sz="1500" spc="25" dirty="0">
                <a:latin typeface="Tahoma"/>
                <a:cs typeface="Tahoma"/>
              </a:rPr>
              <a:t> </a:t>
            </a:r>
            <a:r>
              <a:rPr sz="1500" spc="55" dirty="0">
                <a:latin typeface="Tahoma"/>
                <a:cs typeface="Tahoma"/>
              </a:rPr>
              <a:t>la</a:t>
            </a:r>
            <a:r>
              <a:rPr sz="1500" spc="25" dirty="0">
                <a:latin typeface="Tahoma"/>
                <a:cs typeface="Tahoma"/>
              </a:rPr>
              <a:t> </a:t>
            </a:r>
            <a:r>
              <a:rPr sz="1500" spc="85" dirty="0">
                <a:latin typeface="Tahoma"/>
                <a:cs typeface="Tahoma"/>
              </a:rPr>
              <a:t>location</a:t>
            </a:r>
            <a:r>
              <a:rPr sz="1500" spc="15" dirty="0">
                <a:latin typeface="Tahoma"/>
                <a:cs typeface="Tahoma"/>
              </a:rPr>
              <a:t> </a:t>
            </a:r>
            <a:r>
              <a:rPr sz="1500" spc="50" dirty="0">
                <a:latin typeface="Tahoma"/>
                <a:cs typeface="Tahoma"/>
              </a:rPr>
              <a:t>du</a:t>
            </a:r>
            <a:r>
              <a:rPr sz="1500" spc="20" dirty="0">
                <a:latin typeface="Tahoma"/>
                <a:cs typeface="Tahoma"/>
              </a:rPr>
              <a:t> </a:t>
            </a:r>
            <a:r>
              <a:rPr sz="1500" spc="55" dirty="0">
                <a:latin typeface="Tahoma"/>
                <a:cs typeface="Tahoma"/>
              </a:rPr>
              <a:t>serveur,</a:t>
            </a:r>
            <a:r>
              <a:rPr sz="1500" spc="20" dirty="0">
                <a:latin typeface="Tahoma"/>
                <a:cs typeface="Tahoma"/>
              </a:rPr>
              <a:t> </a:t>
            </a:r>
            <a:r>
              <a:rPr sz="1500" spc="50" dirty="0">
                <a:latin typeface="Tahoma"/>
                <a:cs typeface="Tahoma"/>
              </a:rPr>
              <a:t>de</a:t>
            </a:r>
            <a:r>
              <a:rPr sz="1500" spc="-10" dirty="0">
                <a:latin typeface="Tahoma"/>
                <a:cs typeface="Tahoma"/>
              </a:rPr>
              <a:t> </a:t>
            </a:r>
            <a:r>
              <a:rPr sz="1500" spc="65" dirty="0">
                <a:latin typeface="Tahoma"/>
                <a:cs typeface="Tahoma"/>
              </a:rPr>
              <a:t>serveurs </a:t>
            </a:r>
            <a:r>
              <a:rPr sz="1500" spc="50" dirty="0">
                <a:latin typeface="Tahoma"/>
                <a:cs typeface="Tahoma"/>
              </a:rPr>
              <a:t>de</a:t>
            </a:r>
            <a:r>
              <a:rPr sz="1500" spc="-30" dirty="0">
                <a:latin typeface="Tahoma"/>
                <a:cs typeface="Tahoma"/>
              </a:rPr>
              <a:t> </a:t>
            </a:r>
            <a:r>
              <a:rPr sz="1500" spc="45" dirty="0">
                <a:latin typeface="Tahoma"/>
                <a:cs typeface="Tahoma"/>
              </a:rPr>
              <a:t>backup,</a:t>
            </a:r>
            <a:r>
              <a:rPr sz="1500" spc="5" dirty="0">
                <a:latin typeface="Tahoma"/>
                <a:cs typeface="Tahoma"/>
              </a:rPr>
              <a:t> </a:t>
            </a:r>
            <a:r>
              <a:rPr sz="1500" spc="50" dirty="0">
                <a:latin typeface="Tahoma"/>
                <a:cs typeface="Tahoma"/>
              </a:rPr>
              <a:t>de</a:t>
            </a:r>
            <a:r>
              <a:rPr sz="1500" spc="-25" dirty="0">
                <a:latin typeface="Tahoma"/>
                <a:cs typeface="Tahoma"/>
              </a:rPr>
              <a:t> </a:t>
            </a:r>
            <a:r>
              <a:rPr sz="1500" spc="60" dirty="0">
                <a:latin typeface="Tahoma"/>
                <a:cs typeface="Tahoma"/>
              </a:rPr>
              <a:t>développement,</a:t>
            </a:r>
            <a:r>
              <a:rPr sz="1500" spc="5" dirty="0">
                <a:latin typeface="Tahoma"/>
                <a:cs typeface="Tahoma"/>
              </a:rPr>
              <a:t> </a:t>
            </a:r>
            <a:r>
              <a:rPr sz="1500" spc="-20" dirty="0">
                <a:latin typeface="Tahoma"/>
                <a:cs typeface="Tahoma"/>
              </a:rPr>
              <a:t>etc.</a:t>
            </a:r>
            <a:endParaRPr sz="1500" dirty="0">
              <a:latin typeface="Tahoma"/>
              <a:cs typeface="Tahoma"/>
            </a:endParaRP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23825" y="295276"/>
            <a:ext cx="5909094" cy="532860"/>
          </a:xfrm>
          <a:prstGeom prst="rect">
            <a:avLst/>
          </a:prstGeom>
        </p:spPr>
        <p:txBody>
          <a:bodyPr vert="horz" wrap="square" lIns="0" tIns="17145" rIns="0" bIns="0" rtlCol="0">
            <a:spAutoFit/>
          </a:bodyPr>
          <a:lstStyle/>
          <a:p>
            <a:pPr marL="12700">
              <a:lnSpc>
                <a:spcPct val="100000"/>
              </a:lnSpc>
              <a:spcBef>
                <a:spcPts val="135"/>
              </a:spcBef>
            </a:pPr>
            <a:r>
              <a:rPr dirty="0"/>
              <a:t>Créer</a:t>
            </a:r>
            <a:r>
              <a:rPr spc="-15" dirty="0"/>
              <a:t> </a:t>
            </a:r>
            <a:r>
              <a:rPr dirty="0"/>
              <a:t>le</a:t>
            </a:r>
            <a:r>
              <a:rPr spc="5" dirty="0"/>
              <a:t> </a:t>
            </a:r>
            <a:r>
              <a:rPr spc="-30" dirty="0"/>
              <a:t>super-</a:t>
            </a:r>
            <a:r>
              <a:rPr spc="-10" dirty="0"/>
              <a:t>utilisateur</a:t>
            </a:r>
          </a:p>
        </p:txBody>
      </p:sp>
      <p:sp>
        <p:nvSpPr>
          <p:cNvPr id="3" name="object 3"/>
          <p:cNvSpPr txBox="1"/>
          <p:nvPr/>
        </p:nvSpPr>
        <p:spPr>
          <a:xfrm>
            <a:off x="5962650" y="1028699"/>
            <a:ext cx="1114425" cy="259686"/>
          </a:xfrm>
          <a:prstGeom prst="rect">
            <a:avLst/>
          </a:prstGeom>
          <a:solidFill>
            <a:srgbClr val="D9D8C7"/>
          </a:solidFill>
        </p:spPr>
        <p:txBody>
          <a:bodyPr vert="horz" wrap="square" lIns="0" tIns="28575" rIns="0" bIns="0" rtlCol="0">
            <a:spAutoFit/>
          </a:bodyPr>
          <a:lstStyle/>
          <a:p>
            <a:pPr marL="41910">
              <a:spcBef>
                <a:spcPts val="225"/>
              </a:spcBef>
            </a:pPr>
            <a:r>
              <a:rPr sz="1500" spc="-10" dirty="0">
                <a:solidFill>
                  <a:srgbClr val="455964"/>
                </a:solidFill>
                <a:latin typeface="Courier New"/>
                <a:cs typeface="Courier New"/>
              </a:rPr>
              <a:t>gis_admin</a:t>
            </a:r>
            <a:endParaRPr sz="1500">
              <a:latin typeface="Courier New"/>
              <a:cs typeface="Courier New"/>
            </a:endParaRPr>
          </a:p>
        </p:txBody>
      </p:sp>
      <p:sp>
        <p:nvSpPr>
          <p:cNvPr id="4" name="object 4"/>
          <p:cNvSpPr txBox="1"/>
          <p:nvPr/>
        </p:nvSpPr>
        <p:spPr>
          <a:xfrm>
            <a:off x="654050" y="991236"/>
            <a:ext cx="7691120" cy="318135"/>
          </a:xfrm>
          <a:prstGeom prst="rect">
            <a:avLst/>
          </a:prstGeom>
        </p:spPr>
        <p:txBody>
          <a:bodyPr vert="horz" wrap="square" lIns="0" tIns="15240" rIns="0" bIns="0" rtlCol="0">
            <a:spAutoFit/>
          </a:bodyPr>
          <a:lstStyle/>
          <a:p>
            <a:pPr marL="12700">
              <a:spcBef>
                <a:spcPts val="120"/>
              </a:spcBef>
              <a:tabLst>
                <a:tab pos="6447155" algn="l"/>
              </a:tabLst>
            </a:pPr>
            <a:r>
              <a:rPr sz="1900" spc="120" dirty="0">
                <a:latin typeface="Tahoma"/>
                <a:cs typeface="Tahoma"/>
              </a:rPr>
              <a:t>Pour</a:t>
            </a:r>
            <a:r>
              <a:rPr sz="1900" spc="-25" dirty="0">
                <a:latin typeface="Tahoma"/>
                <a:cs typeface="Tahoma"/>
              </a:rPr>
              <a:t> </a:t>
            </a:r>
            <a:r>
              <a:rPr sz="1900" spc="120" dirty="0">
                <a:latin typeface="Tahoma"/>
                <a:cs typeface="Tahoma"/>
              </a:rPr>
              <a:t>créer</a:t>
            </a:r>
            <a:r>
              <a:rPr sz="1900" spc="-25" dirty="0">
                <a:latin typeface="Tahoma"/>
                <a:cs typeface="Tahoma"/>
              </a:rPr>
              <a:t> </a:t>
            </a:r>
            <a:r>
              <a:rPr sz="1900" dirty="0">
                <a:latin typeface="Tahoma"/>
                <a:cs typeface="Tahoma"/>
              </a:rPr>
              <a:t>un</a:t>
            </a:r>
            <a:r>
              <a:rPr sz="1900" spc="-20" dirty="0">
                <a:latin typeface="Tahoma"/>
                <a:cs typeface="Tahoma"/>
              </a:rPr>
              <a:t> </a:t>
            </a:r>
            <a:r>
              <a:rPr sz="1900" spc="95" dirty="0">
                <a:latin typeface="Tahoma"/>
                <a:cs typeface="Tahoma"/>
              </a:rPr>
              <a:t>super-utilisateur,</a:t>
            </a:r>
            <a:r>
              <a:rPr sz="1900" spc="45" dirty="0">
                <a:latin typeface="Tahoma"/>
                <a:cs typeface="Tahoma"/>
              </a:rPr>
              <a:t> </a:t>
            </a:r>
            <a:r>
              <a:rPr sz="1900" spc="75" dirty="0">
                <a:latin typeface="Tahoma"/>
                <a:cs typeface="Tahoma"/>
              </a:rPr>
              <a:t>par</a:t>
            </a:r>
            <a:r>
              <a:rPr sz="1900" spc="-20" dirty="0">
                <a:latin typeface="Tahoma"/>
                <a:cs typeface="Tahoma"/>
              </a:rPr>
              <a:t> </a:t>
            </a:r>
            <a:r>
              <a:rPr sz="1900" spc="70" dirty="0">
                <a:latin typeface="Tahoma"/>
                <a:cs typeface="Tahoma"/>
              </a:rPr>
              <a:t>exemple</a:t>
            </a:r>
            <a:r>
              <a:rPr sz="1900" dirty="0">
                <a:solidFill>
                  <a:srgbClr val="FFF7E1"/>
                </a:solidFill>
                <a:latin typeface="Tahoma"/>
                <a:cs typeface="Tahoma"/>
              </a:rPr>
              <a:t>	</a:t>
            </a:r>
            <a:r>
              <a:rPr sz="1900" spc="-180" dirty="0">
                <a:latin typeface="Tahoma"/>
                <a:cs typeface="Tahoma"/>
              </a:rPr>
              <a:t>,</a:t>
            </a:r>
            <a:r>
              <a:rPr sz="1900" spc="45" dirty="0">
                <a:latin typeface="Tahoma"/>
                <a:cs typeface="Tahoma"/>
              </a:rPr>
              <a:t> </a:t>
            </a:r>
            <a:r>
              <a:rPr sz="1900" dirty="0">
                <a:latin typeface="Tahoma"/>
                <a:cs typeface="Tahoma"/>
              </a:rPr>
              <a:t>on</a:t>
            </a:r>
            <a:r>
              <a:rPr sz="1900" spc="-15" dirty="0">
                <a:latin typeface="Tahoma"/>
                <a:cs typeface="Tahoma"/>
              </a:rPr>
              <a:t> </a:t>
            </a:r>
            <a:r>
              <a:rPr sz="1900" spc="85" dirty="0">
                <a:latin typeface="Tahoma"/>
                <a:cs typeface="Tahoma"/>
              </a:rPr>
              <a:t>lance</a:t>
            </a:r>
            <a:r>
              <a:rPr sz="1900" spc="45" dirty="0">
                <a:latin typeface="Tahoma"/>
                <a:cs typeface="Tahoma"/>
              </a:rPr>
              <a:t> </a:t>
            </a:r>
            <a:r>
              <a:rPr sz="1900" spc="-110" dirty="0">
                <a:solidFill>
                  <a:srgbClr val="FFF7E1"/>
                </a:solidFill>
                <a:latin typeface="Tahoma"/>
                <a:cs typeface="Tahoma"/>
              </a:rPr>
              <a:t>:</a:t>
            </a:r>
            <a:endParaRPr sz="1900" dirty="0">
              <a:latin typeface="Tahoma"/>
              <a:cs typeface="Tahoma"/>
            </a:endParaRPr>
          </a:p>
        </p:txBody>
      </p:sp>
      <p:sp>
        <p:nvSpPr>
          <p:cNvPr id="5" name="object 5"/>
          <p:cNvSpPr txBox="1"/>
          <p:nvPr/>
        </p:nvSpPr>
        <p:spPr>
          <a:xfrm>
            <a:off x="666749" y="1514474"/>
            <a:ext cx="8572500" cy="221214"/>
          </a:xfrm>
          <a:prstGeom prst="rect">
            <a:avLst/>
          </a:prstGeom>
          <a:solidFill>
            <a:srgbClr val="FFF7E1"/>
          </a:solidFill>
        </p:spPr>
        <p:txBody>
          <a:bodyPr vert="horz" wrap="square" lIns="0" tIns="74295" rIns="0" bIns="0" rtlCol="0">
            <a:spAutoFit/>
          </a:bodyPr>
          <a:lstStyle/>
          <a:p>
            <a:pPr marL="62230">
              <a:spcBef>
                <a:spcPts val="585"/>
              </a:spcBef>
            </a:pPr>
            <a:r>
              <a:rPr sz="950" dirty="0">
                <a:solidFill>
                  <a:srgbClr val="455964"/>
                </a:solidFill>
                <a:latin typeface="Courier New"/>
                <a:cs typeface="Courier New"/>
              </a:rPr>
              <a:t>docker</a:t>
            </a:r>
            <a:r>
              <a:rPr sz="950" spc="215" dirty="0">
                <a:solidFill>
                  <a:srgbClr val="455964"/>
                </a:solidFill>
                <a:latin typeface="Courier New"/>
                <a:cs typeface="Courier New"/>
              </a:rPr>
              <a:t> </a:t>
            </a:r>
            <a:r>
              <a:rPr sz="950" dirty="0">
                <a:solidFill>
                  <a:srgbClr val="455964"/>
                </a:solidFill>
                <a:latin typeface="Courier New"/>
                <a:cs typeface="Courier New"/>
              </a:rPr>
              <a:t>compose</a:t>
            </a:r>
            <a:r>
              <a:rPr sz="950" spc="215" dirty="0">
                <a:solidFill>
                  <a:srgbClr val="455964"/>
                </a:solidFill>
                <a:latin typeface="Courier New"/>
                <a:cs typeface="Courier New"/>
              </a:rPr>
              <a:t> </a:t>
            </a:r>
            <a:r>
              <a:rPr sz="950" dirty="0">
                <a:solidFill>
                  <a:srgbClr val="455964"/>
                </a:solidFill>
                <a:latin typeface="Courier New"/>
                <a:cs typeface="Courier New"/>
              </a:rPr>
              <a:t>run</a:t>
            </a:r>
            <a:r>
              <a:rPr sz="950" spc="220" dirty="0">
                <a:solidFill>
                  <a:srgbClr val="455964"/>
                </a:solidFill>
                <a:latin typeface="Courier New"/>
                <a:cs typeface="Courier New"/>
              </a:rPr>
              <a:t> </a:t>
            </a:r>
            <a:r>
              <a:rPr sz="950" dirty="0">
                <a:solidFill>
                  <a:srgbClr val="455964"/>
                </a:solidFill>
                <a:latin typeface="Courier New"/>
                <a:cs typeface="Courier New"/>
              </a:rPr>
              <a:t>app</a:t>
            </a:r>
            <a:r>
              <a:rPr sz="950" spc="215" dirty="0">
                <a:solidFill>
                  <a:srgbClr val="455964"/>
                </a:solidFill>
                <a:latin typeface="Courier New"/>
                <a:cs typeface="Courier New"/>
              </a:rPr>
              <a:t> </a:t>
            </a:r>
            <a:r>
              <a:rPr sz="950" dirty="0">
                <a:solidFill>
                  <a:srgbClr val="455964"/>
                </a:solidFill>
                <a:latin typeface="Courier New"/>
                <a:cs typeface="Courier New"/>
              </a:rPr>
              <a:t>python</a:t>
            </a:r>
            <a:r>
              <a:rPr sz="950" spc="220" dirty="0">
                <a:solidFill>
                  <a:srgbClr val="455964"/>
                </a:solidFill>
                <a:latin typeface="Courier New"/>
                <a:cs typeface="Courier New"/>
              </a:rPr>
              <a:t> </a:t>
            </a:r>
            <a:r>
              <a:rPr sz="950" dirty="0">
                <a:solidFill>
                  <a:srgbClr val="455964"/>
                </a:solidFill>
                <a:latin typeface="Courier New"/>
                <a:cs typeface="Courier New"/>
              </a:rPr>
              <a:t>manage.py</a:t>
            </a:r>
            <a:r>
              <a:rPr sz="950" spc="215" dirty="0">
                <a:solidFill>
                  <a:srgbClr val="455964"/>
                </a:solidFill>
                <a:latin typeface="Courier New"/>
                <a:cs typeface="Courier New"/>
              </a:rPr>
              <a:t> </a:t>
            </a:r>
            <a:r>
              <a:rPr sz="950" dirty="0">
                <a:solidFill>
                  <a:srgbClr val="455964"/>
                </a:solidFill>
                <a:latin typeface="Courier New"/>
                <a:cs typeface="Courier New"/>
              </a:rPr>
              <a:t>createsuperuser</a:t>
            </a:r>
            <a:r>
              <a:rPr sz="950" spc="220" dirty="0">
                <a:solidFill>
                  <a:srgbClr val="455964"/>
                </a:solidFill>
                <a:latin typeface="Courier New"/>
                <a:cs typeface="Courier New"/>
              </a:rPr>
              <a:t> </a:t>
            </a:r>
            <a:r>
              <a:rPr sz="950" dirty="0">
                <a:solidFill>
                  <a:srgbClr val="455964"/>
                </a:solidFill>
                <a:latin typeface="Courier New"/>
                <a:cs typeface="Courier New"/>
              </a:rPr>
              <a:t>--username</a:t>
            </a:r>
            <a:r>
              <a:rPr sz="950" spc="215" dirty="0">
                <a:solidFill>
                  <a:srgbClr val="455964"/>
                </a:solidFill>
                <a:latin typeface="Courier New"/>
                <a:cs typeface="Courier New"/>
              </a:rPr>
              <a:t> </a:t>
            </a:r>
            <a:r>
              <a:rPr sz="950" dirty="0">
                <a:solidFill>
                  <a:srgbClr val="455964"/>
                </a:solidFill>
                <a:latin typeface="Courier New"/>
                <a:cs typeface="Courier New"/>
              </a:rPr>
              <a:t>gis_admin</a:t>
            </a:r>
            <a:r>
              <a:rPr sz="950" spc="220" dirty="0">
                <a:solidFill>
                  <a:srgbClr val="455964"/>
                </a:solidFill>
                <a:latin typeface="Courier New"/>
                <a:cs typeface="Courier New"/>
              </a:rPr>
              <a:t> </a:t>
            </a:r>
            <a:r>
              <a:rPr sz="950" dirty="0">
                <a:solidFill>
                  <a:srgbClr val="455964"/>
                </a:solidFill>
                <a:latin typeface="Courier New"/>
                <a:cs typeface="Courier New"/>
              </a:rPr>
              <a:t>--email</a:t>
            </a:r>
            <a:r>
              <a:rPr sz="950" spc="215" dirty="0">
                <a:solidFill>
                  <a:srgbClr val="455964"/>
                </a:solidFill>
                <a:latin typeface="Courier New"/>
                <a:cs typeface="Courier New"/>
              </a:rPr>
              <a:t> </a:t>
            </a:r>
            <a:r>
              <a:rPr sz="950" spc="-10" dirty="0">
                <a:solidFill>
                  <a:srgbClr val="455964"/>
                </a:solidFill>
                <a:latin typeface="Courier New"/>
                <a:cs typeface="Courier New"/>
                <a:hlinkClick r:id="rId2"/>
              </a:rPr>
              <a:t>gis_admin@votredomaine.fr</a:t>
            </a:r>
            <a:endParaRPr sz="950">
              <a:latin typeface="Courier New"/>
              <a:cs typeface="Courier New"/>
            </a:endParaRPr>
          </a:p>
        </p:txBody>
      </p:sp>
      <p:sp>
        <p:nvSpPr>
          <p:cNvPr id="6" name="object 6"/>
          <p:cNvSpPr txBox="1"/>
          <p:nvPr/>
        </p:nvSpPr>
        <p:spPr>
          <a:xfrm>
            <a:off x="1063625" y="2015236"/>
            <a:ext cx="8514080" cy="650627"/>
          </a:xfrm>
          <a:prstGeom prst="rect">
            <a:avLst/>
          </a:prstGeom>
        </p:spPr>
        <p:txBody>
          <a:bodyPr vert="horz" wrap="square" lIns="0" tIns="12065" rIns="0" bIns="0" rtlCol="0">
            <a:spAutoFit/>
          </a:bodyPr>
          <a:lstStyle/>
          <a:p>
            <a:pPr marL="12700" marR="5080">
              <a:lnSpc>
                <a:spcPct val="115100"/>
              </a:lnSpc>
              <a:spcBef>
                <a:spcPts val="95"/>
              </a:spcBef>
            </a:pPr>
            <a:r>
              <a:rPr sz="1900" spc="155" dirty="0">
                <a:latin typeface="Tahoma"/>
                <a:cs typeface="Tahoma"/>
              </a:rPr>
              <a:t>On</a:t>
            </a:r>
            <a:r>
              <a:rPr sz="1900" spc="-25" dirty="0">
                <a:latin typeface="Tahoma"/>
                <a:cs typeface="Tahoma"/>
              </a:rPr>
              <a:t> </a:t>
            </a:r>
            <a:r>
              <a:rPr sz="1900" spc="90" dirty="0">
                <a:latin typeface="Tahoma"/>
                <a:cs typeface="Tahoma"/>
              </a:rPr>
              <a:t>peut</a:t>
            </a:r>
            <a:r>
              <a:rPr sz="1900" spc="30" dirty="0">
                <a:latin typeface="Tahoma"/>
                <a:cs typeface="Tahoma"/>
              </a:rPr>
              <a:t> </a:t>
            </a:r>
            <a:r>
              <a:rPr sz="1900" spc="100" dirty="0">
                <a:latin typeface="Tahoma"/>
                <a:cs typeface="Tahoma"/>
              </a:rPr>
              <a:t>ensuite</a:t>
            </a:r>
            <a:r>
              <a:rPr sz="1900" spc="45" dirty="0">
                <a:latin typeface="Tahoma"/>
                <a:cs typeface="Tahoma"/>
              </a:rPr>
              <a:t> </a:t>
            </a:r>
            <a:r>
              <a:rPr sz="1900" dirty="0">
                <a:latin typeface="Tahoma"/>
                <a:cs typeface="Tahoma"/>
              </a:rPr>
              <a:t>se</a:t>
            </a:r>
            <a:r>
              <a:rPr sz="1900" spc="40" dirty="0">
                <a:latin typeface="Tahoma"/>
                <a:cs typeface="Tahoma"/>
              </a:rPr>
              <a:t> </a:t>
            </a:r>
            <a:r>
              <a:rPr sz="1900" spc="110" dirty="0">
                <a:latin typeface="Tahoma"/>
                <a:cs typeface="Tahoma"/>
              </a:rPr>
              <a:t>connecter</a:t>
            </a:r>
            <a:r>
              <a:rPr sz="1900" spc="-30" dirty="0">
                <a:latin typeface="Tahoma"/>
                <a:cs typeface="Tahoma"/>
              </a:rPr>
              <a:t> </a:t>
            </a:r>
            <a:r>
              <a:rPr sz="1900" spc="75" dirty="0">
                <a:latin typeface="Tahoma"/>
                <a:cs typeface="Tahoma"/>
              </a:rPr>
              <a:t>sur</a:t>
            </a:r>
            <a:r>
              <a:rPr sz="1900" spc="-25" dirty="0">
                <a:latin typeface="Tahoma"/>
                <a:cs typeface="Tahoma"/>
              </a:rPr>
              <a:t> </a:t>
            </a:r>
            <a:r>
              <a:rPr sz="1900" spc="125" dirty="0">
                <a:latin typeface="Tahoma"/>
                <a:cs typeface="Tahoma"/>
              </a:rPr>
              <a:t>l'interface</a:t>
            </a:r>
            <a:r>
              <a:rPr sz="1900" spc="40" dirty="0">
                <a:latin typeface="Tahoma"/>
                <a:cs typeface="Tahoma"/>
              </a:rPr>
              <a:t> </a:t>
            </a:r>
            <a:r>
              <a:rPr sz="1900" spc="114" dirty="0">
                <a:latin typeface="Tahoma"/>
                <a:cs typeface="Tahoma"/>
              </a:rPr>
              <a:t>d'administration</a:t>
            </a:r>
            <a:r>
              <a:rPr sz="1900" spc="-20" dirty="0">
                <a:latin typeface="Tahoma"/>
                <a:cs typeface="Tahoma"/>
              </a:rPr>
              <a:t> </a:t>
            </a:r>
            <a:r>
              <a:rPr sz="1900" spc="95" dirty="0">
                <a:latin typeface="Tahoma"/>
                <a:cs typeface="Tahoma"/>
              </a:rPr>
              <a:t>accessible </a:t>
            </a:r>
            <a:r>
              <a:rPr sz="1900" spc="75" dirty="0">
                <a:latin typeface="Tahoma"/>
                <a:cs typeface="Tahoma"/>
              </a:rPr>
              <a:t>par</a:t>
            </a:r>
            <a:r>
              <a:rPr sz="1900" spc="-50" dirty="0">
                <a:latin typeface="Tahoma"/>
                <a:cs typeface="Tahoma"/>
              </a:rPr>
              <a:t> </a:t>
            </a:r>
            <a:r>
              <a:rPr sz="1900" spc="110" dirty="0">
                <a:latin typeface="Tahoma"/>
                <a:cs typeface="Tahoma"/>
              </a:rPr>
              <a:t>défaut</a:t>
            </a:r>
            <a:r>
              <a:rPr sz="1900" spc="5" dirty="0">
                <a:latin typeface="Tahoma"/>
                <a:cs typeface="Tahoma"/>
              </a:rPr>
              <a:t> </a:t>
            </a:r>
            <a:r>
              <a:rPr sz="1900" spc="75" dirty="0">
                <a:latin typeface="Tahoma"/>
                <a:cs typeface="Tahoma"/>
              </a:rPr>
              <a:t>sur</a:t>
            </a:r>
            <a:r>
              <a:rPr sz="1900" spc="-45" dirty="0">
                <a:latin typeface="Tahoma"/>
                <a:cs typeface="Tahoma"/>
              </a:rPr>
              <a:t> </a:t>
            </a:r>
            <a:r>
              <a:rPr sz="1900" spc="85" dirty="0">
                <a:latin typeface="Tahoma"/>
                <a:cs typeface="Tahoma"/>
              </a:rPr>
              <a:t>le</a:t>
            </a:r>
            <a:r>
              <a:rPr sz="1900" spc="15" dirty="0">
                <a:latin typeface="Tahoma"/>
                <a:cs typeface="Tahoma"/>
              </a:rPr>
              <a:t> </a:t>
            </a:r>
            <a:r>
              <a:rPr sz="1900" spc="100" dirty="0">
                <a:latin typeface="Tahoma"/>
                <a:cs typeface="Tahoma"/>
              </a:rPr>
              <a:t>port</a:t>
            </a:r>
            <a:r>
              <a:rPr sz="1900" spc="10" dirty="0">
                <a:latin typeface="Tahoma"/>
                <a:cs typeface="Tahoma"/>
              </a:rPr>
              <a:t> </a:t>
            </a:r>
            <a:r>
              <a:rPr sz="1900" spc="150" dirty="0">
                <a:latin typeface="Tahoma"/>
                <a:cs typeface="Tahoma"/>
              </a:rPr>
              <a:t>7080</a:t>
            </a:r>
            <a:r>
              <a:rPr sz="1900" spc="-15" dirty="0">
                <a:latin typeface="Tahoma"/>
                <a:cs typeface="Tahoma"/>
              </a:rPr>
              <a:t> </a:t>
            </a:r>
            <a:r>
              <a:rPr sz="1900" spc="-204" dirty="0">
                <a:latin typeface="Tahoma"/>
                <a:cs typeface="Tahoma"/>
              </a:rPr>
              <a:t>:</a:t>
            </a:r>
            <a:r>
              <a:rPr sz="1900" spc="10" dirty="0">
                <a:latin typeface="Tahoma"/>
                <a:cs typeface="Tahoma"/>
              </a:rPr>
              <a:t> </a:t>
            </a:r>
            <a:r>
              <a:rPr sz="1900" u="heavy" spc="95" dirty="0">
                <a:solidFill>
                  <a:srgbClr val="81D4FA"/>
                </a:solidFill>
                <a:uFill>
                  <a:solidFill>
                    <a:srgbClr val="81D4FA"/>
                  </a:solidFill>
                </a:uFill>
                <a:latin typeface="Tahoma"/>
                <a:cs typeface="Tahoma"/>
              </a:rPr>
              <a:t>https://qfieldcloud.votredomaine.fr:7080</a:t>
            </a:r>
            <a:endParaRPr sz="1900" dirty="0">
              <a:latin typeface="Tahoma"/>
              <a:cs typeface="Tahoma"/>
            </a:endParaRPr>
          </a:p>
        </p:txBody>
      </p:sp>
      <p:pic>
        <p:nvPicPr>
          <p:cNvPr id="7" name="object 7"/>
          <p:cNvPicPr/>
          <p:nvPr/>
        </p:nvPicPr>
        <p:blipFill>
          <a:blip r:embed="rId3" cstate="print"/>
          <a:stretch>
            <a:fillRect/>
          </a:stretch>
        </p:blipFill>
        <p:spPr>
          <a:xfrm>
            <a:off x="3086099" y="2949475"/>
            <a:ext cx="3733799" cy="2638424"/>
          </a:xfrm>
          <a:prstGeom prst="rect">
            <a:avLst/>
          </a:prstGeom>
        </p:spPr>
      </p:pic>
      <p:sp>
        <p:nvSpPr>
          <p:cNvPr id="8" name="object 8"/>
          <p:cNvSpPr txBox="1"/>
          <p:nvPr/>
        </p:nvSpPr>
        <p:spPr>
          <a:xfrm>
            <a:off x="2090421" y="6020435"/>
            <a:ext cx="7487284" cy="318135"/>
          </a:xfrm>
          <a:prstGeom prst="rect">
            <a:avLst/>
          </a:prstGeom>
        </p:spPr>
        <p:txBody>
          <a:bodyPr vert="horz" wrap="square" lIns="0" tIns="15240" rIns="0" bIns="0" rtlCol="0">
            <a:spAutoFit/>
          </a:bodyPr>
          <a:lstStyle/>
          <a:p>
            <a:pPr marL="12700">
              <a:spcBef>
                <a:spcPts val="120"/>
              </a:spcBef>
            </a:pPr>
            <a:r>
              <a:rPr sz="1900" spc="155" dirty="0">
                <a:latin typeface="Tahoma"/>
                <a:cs typeface="Tahoma"/>
              </a:rPr>
              <a:t>À</a:t>
            </a:r>
            <a:r>
              <a:rPr sz="1900" spc="5" dirty="0">
                <a:latin typeface="Tahoma"/>
                <a:cs typeface="Tahoma"/>
              </a:rPr>
              <a:t> </a:t>
            </a:r>
            <a:r>
              <a:rPr sz="1900" spc="125" dirty="0">
                <a:latin typeface="Tahoma"/>
                <a:cs typeface="Tahoma"/>
              </a:rPr>
              <a:t>partir</a:t>
            </a:r>
            <a:r>
              <a:rPr sz="1900" spc="-60" dirty="0">
                <a:latin typeface="Tahoma"/>
                <a:cs typeface="Tahoma"/>
              </a:rPr>
              <a:t> </a:t>
            </a:r>
            <a:r>
              <a:rPr sz="1900" spc="80" dirty="0">
                <a:latin typeface="Tahoma"/>
                <a:cs typeface="Tahoma"/>
              </a:rPr>
              <a:t>de</a:t>
            </a:r>
            <a:r>
              <a:rPr sz="1900" spc="5" dirty="0">
                <a:latin typeface="Tahoma"/>
                <a:cs typeface="Tahoma"/>
              </a:rPr>
              <a:t> </a:t>
            </a:r>
            <a:r>
              <a:rPr sz="1900" dirty="0">
                <a:latin typeface="Tahoma"/>
                <a:cs typeface="Tahoma"/>
              </a:rPr>
              <a:t>là,</a:t>
            </a:r>
            <a:r>
              <a:rPr sz="1900" spc="5" dirty="0">
                <a:latin typeface="Tahoma"/>
                <a:cs typeface="Tahoma"/>
              </a:rPr>
              <a:t> </a:t>
            </a:r>
            <a:r>
              <a:rPr sz="1900" spc="65" dirty="0">
                <a:latin typeface="Tahoma"/>
                <a:cs typeface="Tahoma"/>
              </a:rPr>
              <a:t>vous</a:t>
            </a:r>
            <a:r>
              <a:rPr sz="1900" spc="-45" dirty="0">
                <a:latin typeface="Tahoma"/>
                <a:cs typeface="Tahoma"/>
              </a:rPr>
              <a:t> </a:t>
            </a:r>
            <a:r>
              <a:rPr sz="1900" spc="85" dirty="0">
                <a:latin typeface="Tahoma"/>
                <a:cs typeface="Tahoma"/>
              </a:rPr>
              <a:t>pouvez</a:t>
            </a:r>
            <a:r>
              <a:rPr sz="1900" spc="-25" dirty="0">
                <a:latin typeface="Tahoma"/>
                <a:cs typeface="Tahoma"/>
              </a:rPr>
              <a:t> </a:t>
            </a:r>
            <a:r>
              <a:rPr sz="1900" spc="114" dirty="0">
                <a:latin typeface="Tahoma"/>
                <a:cs typeface="Tahoma"/>
              </a:rPr>
              <a:t>accéder</a:t>
            </a:r>
            <a:r>
              <a:rPr sz="1900" spc="-55" dirty="0">
                <a:latin typeface="Tahoma"/>
                <a:cs typeface="Tahoma"/>
              </a:rPr>
              <a:t> </a:t>
            </a:r>
            <a:r>
              <a:rPr sz="1900" dirty="0">
                <a:latin typeface="Tahoma"/>
                <a:cs typeface="Tahoma"/>
              </a:rPr>
              <a:t>à</a:t>
            </a:r>
            <a:r>
              <a:rPr sz="1900" spc="-35" dirty="0">
                <a:latin typeface="Tahoma"/>
                <a:cs typeface="Tahoma"/>
              </a:rPr>
              <a:t> </a:t>
            </a:r>
            <a:r>
              <a:rPr sz="1900" spc="85" dirty="0">
                <a:latin typeface="Tahoma"/>
                <a:cs typeface="Tahoma"/>
              </a:rPr>
              <a:t>tous</a:t>
            </a:r>
            <a:r>
              <a:rPr sz="1900" spc="-45" dirty="0">
                <a:latin typeface="Tahoma"/>
                <a:cs typeface="Tahoma"/>
              </a:rPr>
              <a:t> </a:t>
            </a:r>
            <a:r>
              <a:rPr sz="1900" spc="95" dirty="0">
                <a:latin typeface="Tahoma"/>
                <a:cs typeface="Tahoma"/>
              </a:rPr>
              <a:t>les</a:t>
            </a:r>
            <a:r>
              <a:rPr sz="1900" spc="-45" dirty="0">
                <a:latin typeface="Tahoma"/>
                <a:cs typeface="Tahoma"/>
              </a:rPr>
              <a:t> </a:t>
            </a:r>
            <a:r>
              <a:rPr sz="1900" b="1" spc="-25" dirty="0">
                <a:latin typeface="Tahoma"/>
                <a:cs typeface="Tahoma"/>
              </a:rPr>
              <a:t>menus</a:t>
            </a:r>
            <a:r>
              <a:rPr sz="1900" b="1" spc="-20" dirty="0">
                <a:latin typeface="Tahoma"/>
                <a:cs typeface="Tahoma"/>
              </a:rPr>
              <a:t> </a:t>
            </a:r>
            <a:r>
              <a:rPr sz="1900" b="1" dirty="0">
                <a:latin typeface="Tahoma"/>
                <a:cs typeface="Tahoma"/>
              </a:rPr>
              <a:t>de</a:t>
            </a:r>
            <a:r>
              <a:rPr sz="1900" b="1" spc="10" dirty="0">
                <a:latin typeface="Tahoma"/>
                <a:cs typeface="Tahoma"/>
              </a:rPr>
              <a:t> </a:t>
            </a:r>
            <a:r>
              <a:rPr sz="1900" b="1" spc="-10" dirty="0">
                <a:latin typeface="Tahoma"/>
                <a:cs typeface="Tahoma"/>
              </a:rPr>
              <a:t>gestion</a:t>
            </a:r>
            <a:endParaRPr sz="1900" dirty="0">
              <a:latin typeface="Tahoma"/>
              <a:cs typeface="Tahoma"/>
            </a:endParaRP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6675" y="295276"/>
            <a:ext cx="5909094" cy="532860"/>
          </a:xfrm>
          <a:prstGeom prst="rect">
            <a:avLst/>
          </a:prstGeom>
        </p:spPr>
        <p:txBody>
          <a:bodyPr vert="horz" wrap="square" lIns="0" tIns="17145" rIns="0" bIns="0" rtlCol="0">
            <a:spAutoFit/>
          </a:bodyPr>
          <a:lstStyle/>
          <a:p>
            <a:pPr marL="12700">
              <a:lnSpc>
                <a:spcPct val="100000"/>
              </a:lnSpc>
              <a:spcBef>
                <a:spcPts val="135"/>
              </a:spcBef>
            </a:pPr>
            <a:r>
              <a:rPr dirty="0"/>
              <a:t>Créer</a:t>
            </a:r>
            <a:r>
              <a:rPr spc="-30" dirty="0"/>
              <a:t> </a:t>
            </a:r>
            <a:r>
              <a:rPr spc="-60" dirty="0"/>
              <a:t>un</a:t>
            </a:r>
            <a:r>
              <a:rPr spc="-25" dirty="0"/>
              <a:t> </a:t>
            </a:r>
            <a:r>
              <a:rPr spc="-10" dirty="0"/>
              <a:t>utilisateur</a:t>
            </a:r>
          </a:p>
        </p:txBody>
      </p:sp>
      <p:sp>
        <p:nvSpPr>
          <p:cNvPr id="6" name="object 6"/>
          <p:cNvSpPr txBox="1"/>
          <p:nvPr/>
        </p:nvSpPr>
        <p:spPr>
          <a:xfrm>
            <a:off x="1309052" y="989754"/>
            <a:ext cx="7287895" cy="1487587"/>
          </a:xfrm>
          <a:prstGeom prst="rect">
            <a:avLst/>
          </a:prstGeom>
        </p:spPr>
        <p:txBody>
          <a:bodyPr vert="horz" wrap="square" lIns="0" tIns="15240" rIns="0" bIns="0" rtlCol="0">
            <a:spAutoFit/>
          </a:bodyPr>
          <a:lstStyle/>
          <a:p>
            <a:pPr marL="12700">
              <a:spcBef>
                <a:spcPts val="120"/>
              </a:spcBef>
            </a:pPr>
            <a:r>
              <a:rPr sz="1900" spc="155" dirty="0">
                <a:latin typeface="Tahoma"/>
                <a:cs typeface="Tahoma"/>
              </a:rPr>
              <a:t>On</a:t>
            </a:r>
            <a:r>
              <a:rPr sz="1900" spc="-40" dirty="0">
                <a:latin typeface="Tahoma"/>
                <a:cs typeface="Tahoma"/>
              </a:rPr>
              <a:t> </a:t>
            </a:r>
            <a:r>
              <a:rPr sz="1900" spc="90" dirty="0">
                <a:latin typeface="Tahoma"/>
                <a:cs typeface="Tahoma"/>
              </a:rPr>
              <a:t>peut</a:t>
            </a:r>
            <a:r>
              <a:rPr sz="1900" spc="15" dirty="0">
                <a:latin typeface="Tahoma"/>
                <a:cs typeface="Tahoma"/>
              </a:rPr>
              <a:t> </a:t>
            </a:r>
            <a:r>
              <a:rPr sz="1900" spc="100" dirty="0">
                <a:latin typeface="Tahoma"/>
                <a:cs typeface="Tahoma"/>
              </a:rPr>
              <a:t>maintenant</a:t>
            </a:r>
            <a:r>
              <a:rPr sz="1900" spc="15" dirty="0">
                <a:latin typeface="Tahoma"/>
                <a:cs typeface="Tahoma"/>
              </a:rPr>
              <a:t> </a:t>
            </a:r>
            <a:r>
              <a:rPr sz="1900" spc="135" dirty="0">
                <a:latin typeface="Tahoma"/>
                <a:cs typeface="Tahoma"/>
              </a:rPr>
              <a:t>utiliser</a:t>
            </a:r>
            <a:r>
              <a:rPr sz="1900" spc="-40" dirty="0">
                <a:latin typeface="Tahoma"/>
                <a:cs typeface="Tahoma"/>
              </a:rPr>
              <a:t> </a:t>
            </a:r>
            <a:r>
              <a:rPr sz="1900" spc="125" dirty="0">
                <a:latin typeface="Tahoma"/>
                <a:cs typeface="Tahoma"/>
              </a:rPr>
              <a:t>l'interface</a:t>
            </a:r>
            <a:r>
              <a:rPr sz="1900" spc="25" dirty="0">
                <a:latin typeface="Tahoma"/>
                <a:cs typeface="Tahoma"/>
              </a:rPr>
              <a:t> </a:t>
            </a:r>
            <a:r>
              <a:rPr sz="1900" spc="80" dirty="0">
                <a:latin typeface="Tahoma"/>
                <a:cs typeface="Tahoma"/>
              </a:rPr>
              <a:t>de</a:t>
            </a:r>
            <a:r>
              <a:rPr sz="1900" spc="20" dirty="0">
                <a:latin typeface="Tahoma"/>
                <a:cs typeface="Tahoma"/>
              </a:rPr>
              <a:t> </a:t>
            </a:r>
            <a:r>
              <a:rPr sz="1900" spc="165" dirty="0">
                <a:latin typeface="Tahoma"/>
                <a:cs typeface="Tahoma"/>
              </a:rPr>
              <a:t>QFieldCloud</a:t>
            </a:r>
            <a:r>
              <a:rPr sz="1900" spc="35" dirty="0">
                <a:latin typeface="Tahoma"/>
                <a:cs typeface="Tahoma"/>
              </a:rPr>
              <a:t> </a:t>
            </a:r>
            <a:r>
              <a:rPr sz="1900" spc="80" dirty="0">
                <a:latin typeface="Tahoma"/>
                <a:cs typeface="Tahoma"/>
              </a:rPr>
              <a:t>pour</a:t>
            </a:r>
            <a:r>
              <a:rPr sz="1900" spc="-40" dirty="0">
                <a:latin typeface="Tahoma"/>
                <a:cs typeface="Tahoma"/>
              </a:rPr>
              <a:t> </a:t>
            </a:r>
            <a:r>
              <a:rPr sz="1900" spc="-50" dirty="0">
                <a:latin typeface="Tahoma"/>
                <a:cs typeface="Tahoma"/>
              </a:rPr>
              <a:t>:</a:t>
            </a:r>
            <a:endParaRPr sz="1900" dirty="0">
              <a:latin typeface="Tahoma"/>
              <a:cs typeface="Tahoma"/>
            </a:endParaRPr>
          </a:p>
          <a:p>
            <a:pPr marL="678815" indent="-285750">
              <a:spcBef>
                <a:spcPts val="2170"/>
              </a:spcBef>
              <a:buFont typeface="Arial" panose="020B0604020202020204" pitchFamily="34" charset="0"/>
              <a:buChar char="•"/>
            </a:pPr>
            <a:r>
              <a:rPr sz="1500" spc="80" dirty="0">
                <a:latin typeface="Tahoma"/>
                <a:cs typeface="Tahoma"/>
              </a:rPr>
              <a:t>créer</a:t>
            </a:r>
            <a:r>
              <a:rPr sz="1500" spc="30" dirty="0">
                <a:latin typeface="Tahoma"/>
                <a:cs typeface="Tahoma"/>
              </a:rPr>
              <a:t> </a:t>
            </a:r>
            <a:r>
              <a:rPr sz="1500" dirty="0">
                <a:latin typeface="Tahoma"/>
                <a:cs typeface="Tahoma"/>
              </a:rPr>
              <a:t>des</a:t>
            </a:r>
            <a:r>
              <a:rPr sz="1500" spc="65" dirty="0">
                <a:latin typeface="Tahoma"/>
                <a:cs typeface="Tahoma"/>
              </a:rPr>
              <a:t> </a:t>
            </a:r>
            <a:r>
              <a:rPr sz="1500" b="1" dirty="0">
                <a:latin typeface="Tahoma"/>
                <a:cs typeface="Tahoma"/>
              </a:rPr>
              <a:t>groupes</a:t>
            </a:r>
            <a:r>
              <a:rPr sz="1500" b="1" spc="80" dirty="0">
                <a:latin typeface="Tahoma"/>
                <a:cs typeface="Tahoma"/>
              </a:rPr>
              <a:t> </a:t>
            </a:r>
            <a:r>
              <a:rPr sz="1500" b="1" spc="-10" dirty="0">
                <a:latin typeface="Tahoma"/>
                <a:cs typeface="Tahoma"/>
              </a:rPr>
              <a:t>d'utilisateurs</a:t>
            </a:r>
            <a:endParaRPr sz="1500" dirty="0">
              <a:latin typeface="Tahoma"/>
              <a:cs typeface="Tahoma"/>
            </a:endParaRPr>
          </a:p>
          <a:p>
            <a:pPr marL="678815" indent="-285750">
              <a:spcBef>
                <a:spcPts val="750"/>
              </a:spcBef>
              <a:buFont typeface="Arial" panose="020B0604020202020204" pitchFamily="34" charset="0"/>
              <a:buChar char="•"/>
            </a:pPr>
            <a:r>
              <a:rPr sz="1500" spc="80" dirty="0">
                <a:latin typeface="Tahoma"/>
                <a:cs typeface="Tahoma"/>
              </a:rPr>
              <a:t>créer</a:t>
            </a:r>
            <a:r>
              <a:rPr sz="1500" spc="25" dirty="0">
                <a:latin typeface="Tahoma"/>
                <a:cs typeface="Tahoma"/>
              </a:rPr>
              <a:t> </a:t>
            </a:r>
            <a:r>
              <a:rPr sz="1500" dirty="0">
                <a:latin typeface="Tahoma"/>
                <a:cs typeface="Tahoma"/>
              </a:rPr>
              <a:t>un</a:t>
            </a:r>
            <a:r>
              <a:rPr sz="1500" spc="15" dirty="0">
                <a:latin typeface="Tahoma"/>
                <a:cs typeface="Tahoma"/>
              </a:rPr>
              <a:t> </a:t>
            </a:r>
            <a:r>
              <a:rPr sz="1500" spc="50" dirty="0">
                <a:latin typeface="Tahoma"/>
                <a:cs typeface="Tahoma"/>
              </a:rPr>
              <a:t>ou</a:t>
            </a:r>
            <a:r>
              <a:rPr sz="1500" spc="20" dirty="0">
                <a:latin typeface="Tahoma"/>
                <a:cs typeface="Tahoma"/>
              </a:rPr>
              <a:t> </a:t>
            </a:r>
            <a:r>
              <a:rPr sz="1500" spc="80" dirty="0">
                <a:latin typeface="Tahoma"/>
                <a:cs typeface="Tahoma"/>
              </a:rPr>
              <a:t>plusieurs</a:t>
            </a:r>
            <a:r>
              <a:rPr sz="1500" spc="60" dirty="0">
                <a:latin typeface="Tahoma"/>
                <a:cs typeface="Tahoma"/>
              </a:rPr>
              <a:t> </a:t>
            </a:r>
            <a:r>
              <a:rPr sz="1500" b="1" spc="-10" dirty="0">
                <a:latin typeface="Tahoma"/>
                <a:cs typeface="Tahoma"/>
              </a:rPr>
              <a:t>utilisateurs</a:t>
            </a:r>
            <a:endParaRPr sz="1500" dirty="0">
              <a:latin typeface="Tahoma"/>
              <a:cs typeface="Tahoma"/>
            </a:endParaRPr>
          </a:p>
          <a:p>
            <a:pPr marL="678815" indent="-285750">
              <a:spcBef>
                <a:spcPts val="750"/>
              </a:spcBef>
              <a:buFont typeface="Arial" panose="020B0604020202020204" pitchFamily="34" charset="0"/>
              <a:buChar char="•"/>
            </a:pPr>
            <a:r>
              <a:rPr sz="1500" spc="80" dirty="0">
                <a:latin typeface="Tahoma"/>
                <a:cs typeface="Tahoma"/>
              </a:rPr>
              <a:t>créer</a:t>
            </a:r>
            <a:r>
              <a:rPr sz="1500" spc="95" dirty="0">
                <a:latin typeface="Tahoma"/>
                <a:cs typeface="Tahoma"/>
              </a:rPr>
              <a:t> </a:t>
            </a:r>
            <a:r>
              <a:rPr sz="1500" dirty="0">
                <a:latin typeface="Tahoma"/>
                <a:cs typeface="Tahoma"/>
              </a:rPr>
              <a:t>des</a:t>
            </a:r>
            <a:r>
              <a:rPr sz="1500" spc="135" dirty="0">
                <a:latin typeface="Tahoma"/>
                <a:cs typeface="Tahoma"/>
              </a:rPr>
              <a:t> </a:t>
            </a:r>
            <a:r>
              <a:rPr sz="1500" b="1" dirty="0">
                <a:latin typeface="Tahoma"/>
                <a:cs typeface="Tahoma"/>
              </a:rPr>
              <a:t>organisations</a:t>
            </a:r>
            <a:r>
              <a:rPr sz="1500" b="1" spc="145" dirty="0">
                <a:latin typeface="Tahoma"/>
                <a:cs typeface="Tahoma"/>
              </a:rPr>
              <a:t> </a:t>
            </a:r>
            <a:r>
              <a:rPr sz="1500" spc="60" dirty="0">
                <a:latin typeface="Tahoma"/>
                <a:cs typeface="Tahoma"/>
              </a:rPr>
              <a:t>et</a:t>
            </a:r>
            <a:r>
              <a:rPr sz="1500" spc="70" dirty="0">
                <a:latin typeface="Tahoma"/>
                <a:cs typeface="Tahoma"/>
              </a:rPr>
              <a:t> </a:t>
            </a:r>
            <a:r>
              <a:rPr sz="1500" dirty="0">
                <a:latin typeface="Tahoma"/>
                <a:cs typeface="Tahoma"/>
              </a:rPr>
              <a:t>des</a:t>
            </a:r>
            <a:r>
              <a:rPr sz="1500" spc="130" dirty="0">
                <a:latin typeface="Tahoma"/>
                <a:cs typeface="Tahoma"/>
              </a:rPr>
              <a:t> </a:t>
            </a:r>
            <a:r>
              <a:rPr sz="1500" b="1" spc="-10" dirty="0">
                <a:latin typeface="Tahoma"/>
                <a:cs typeface="Tahoma"/>
              </a:rPr>
              <a:t>équipes</a:t>
            </a:r>
            <a:endParaRPr sz="1500" dirty="0">
              <a:latin typeface="Tahoma"/>
              <a:cs typeface="Tahoma"/>
            </a:endParaRPr>
          </a:p>
        </p:txBody>
      </p:sp>
      <p:pic>
        <p:nvPicPr>
          <p:cNvPr id="8" name="object 8"/>
          <p:cNvPicPr/>
          <p:nvPr/>
        </p:nvPicPr>
        <p:blipFill>
          <a:blip r:embed="rId2" cstate="print"/>
          <a:stretch>
            <a:fillRect/>
          </a:stretch>
        </p:blipFill>
        <p:spPr>
          <a:xfrm>
            <a:off x="2352674" y="2638959"/>
            <a:ext cx="6181724" cy="3809999"/>
          </a:xfrm>
          <a:prstGeom prst="rect">
            <a:avLst/>
          </a:prstGeom>
        </p:spPr>
      </p:pic>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6675" y="295276"/>
            <a:ext cx="5909094" cy="532860"/>
          </a:xfrm>
          <a:prstGeom prst="rect">
            <a:avLst/>
          </a:prstGeom>
        </p:spPr>
        <p:txBody>
          <a:bodyPr vert="horz" wrap="square" lIns="0" tIns="17145" rIns="0" bIns="0" rtlCol="0">
            <a:spAutoFit/>
          </a:bodyPr>
          <a:lstStyle/>
          <a:p>
            <a:pPr marL="12700">
              <a:lnSpc>
                <a:spcPct val="100000"/>
              </a:lnSpc>
              <a:spcBef>
                <a:spcPts val="135"/>
              </a:spcBef>
            </a:pPr>
            <a:r>
              <a:rPr spc="-10" dirty="0"/>
              <a:t>Souscriptions</a:t>
            </a:r>
          </a:p>
        </p:txBody>
      </p:sp>
      <p:sp>
        <p:nvSpPr>
          <p:cNvPr id="3" name="object 3"/>
          <p:cNvSpPr txBox="1"/>
          <p:nvPr/>
        </p:nvSpPr>
        <p:spPr>
          <a:xfrm>
            <a:off x="654051" y="991236"/>
            <a:ext cx="8068945" cy="318135"/>
          </a:xfrm>
          <a:prstGeom prst="rect">
            <a:avLst/>
          </a:prstGeom>
        </p:spPr>
        <p:txBody>
          <a:bodyPr vert="horz" wrap="square" lIns="0" tIns="15240" rIns="0" bIns="0" rtlCol="0">
            <a:spAutoFit/>
          </a:bodyPr>
          <a:lstStyle/>
          <a:p>
            <a:pPr marL="12700">
              <a:spcBef>
                <a:spcPts val="120"/>
              </a:spcBef>
            </a:pPr>
            <a:r>
              <a:rPr sz="1900" spc="100" dirty="0">
                <a:latin typeface="Tahoma"/>
                <a:cs typeface="Tahoma"/>
              </a:rPr>
              <a:t>Par</a:t>
            </a:r>
            <a:r>
              <a:rPr sz="1900" spc="-40" dirty="0">
                <a:latin typeface="Tahoma"/>
                <a:cs typeface="Tahoma"/>
              </a:rPr>
              <a:t> </a:t>
            </a:r>
            <a:r>
              <a:rPr sz="1900" spc="90" dirty="0">
                <a:latin typeface="Tahoma"/>
                <a:cs typeface="Tahoma"/>
              </a:rPr>
              <a:t>défaut,</a:t>
            </a:r>
            <a:r>
              <a:rPr sz="1900" spc="30" dirty="0">
                <a:latin typeface="Tahoma"/>
                <a:cs typeface="Tahoma"/>
              </a:rPr>
              <a:t> </a:t>
            </a:r>
            <a:r>
              <a:rPr sz="1900" b="1" dirty="0">
                <a:latin typeface="Tahoma"/>
                <a:cs typeface="Tahoma"/>
              </a:rPr>
              <a:t>les nouveaux</a:t>
            </a:r>
            <a:r>
              <a:rPr sz="1900" b="1" spc="50" dirty="0">
                <a:latin typeface="Tahoma"/>
                <a:cs typeface="Tahoma"/>
              </a:rPr>
              <a:t> </a:t>
            </a:r>
            <a:r>
              <a:rPr sz="1900" b="1" dirty="0">
                <a:latin typeface="Tahoma"/>
                <a:cs typeface="Tahoma"/>
              </a:rPr>
              <a:t>utilisateurs </a:t>
            </a:r>
            <a:r>
              <a:rPr sz="1900" dirty="0">
                <a:latin typeface="Tahoma"/>
                <a:cs typeface="Tahoma"/>
              </a:rPr>
              <a:t>ne</a:t>
            </a:r>
            <a:r>
              <a:rPr sz="1900" spc="30" dirty="0">
                <a:latin typeface="Tahoma"/>
                <a:cs typeface="Tahoma"/>
              </a:rPr>
              <a:t> </a:t>
            </a:r>
            <a:r>
              <a:rPr sz="1900" spc="75" dirty="0">
                <a:latin typeface="Tahoma"/>
                <a:cs typeface="Tahoma"/>
              </a:rPr>
              <a:t>sont</a:t>
            </a:r>
            <a:r>
              <a:rPr sz="1900" spc="20" dirty="0">
                <a:latin typeface="Tahoma"/>
                <a:cs typeface="Tahoma"/>
              </a:rPr>
              <a:t> </a:t>
            </a:r>
            <a:r>
              <a:rPr sz="1900" dirty="0">
                <a:latin typeface="Tahoma"/>
                <a:cs typeface="Tahoma"/>
              </a:rPr>
              <a:t>pas</a:t>
            </a:r>
            <a:r>
              <a:rPr sz="1900" spc="-25" dirty="0">
                <a:latin typeface="Tahoma"/>
                <a:cs typeface="Tahoma"/>
              </a:rPr>
              <a:t> </a:t>
            </a:r>
            <a:r>
              <a:rPr sz="1900" spc="110" dirty="0">
                <a:latin typeface="Tahoma"/>
                <a:cs typeface="Tahoma"/>
              </a:rPr>
              <a:t>activés</a:t>
            </a:r>
            <a:r>
              <a:rPr sz="1900" spc="-20" dirty="0">
                <a:latin typeface="Tahoma"/>
                <a:cs typeface="Tahoma"/>
              </a:rPr>
              <a:t> </a:t>
            </a:r>
            <a:r>
              <a:rPr sz="1900" spc="100" dirty="0">
                <a:latin typeface="Tahoma"/>
                <a:cs typeface="Tahoma"/>
              </a:rPr>
              <a:t>tant</a:t>
            </a:r>
            <a:r>
              <a:rPr sz="1900" spc="20" dirty="0">
                <a:latin typeface="Tahoma"/>
                <a:cs typeface="Tahoma"/>
              </a:rPr>
              <a:t> </a:t>
            </a:r>
            <a:r>
              <a:rPr sz="1900" spc="80" dirty="0">
                <a:latin typeface="Tahoma"/>
                <a:cs typeface="Tahoma"/>
              </a:rPr>
              <a:t>que</a:t>
            </a:r>
            <a:r>
              <a:rPr sz="1900" spc="30" dirty="0">
                <a:latin typeface="Tahoma"/>
                <a:cs typeface="Tahoma"/>
              </a:rPr>
              <a:t> </a:t>
            </a:r>
            <a:r>
              <a:rPr sz="1900" spc="60" dirty="0">
                <a:latin typeface="Tahoma"/>
                <a:cs typeface="Tahoma"/>
              </a:rPr>
              <a:t>le</a:t>
            </a:r>
            <a:endParaRPr sz="1900" dirty="0">
              <a:latin typeface="Tahoma"/>
              <a:cs typeface="Tahoma"/>
            </a:endParaRPr>
          </a:p>
        </p:txBody>
      </p:sp>
      <p:sp>
        <p:nvSpPr>
          <p:cNvPr id="4" name="object 4"/>
          <p:cNvSpPr txBox="1"/>
          <p:nvPr/>
        </p:nvSpPr>
        <p:spPr>
          <a:xfrm>
            <a:off x="5038724" y="1352549"/>
            <a:ext cx="1447800" cy="269304"/>
          </a:xfrm>
          <a:prstGeom prst="rect">
            <a:avLst/>
          </a:prstGeom>
          <a:solidFill>
            <a:srgbClr val="D9D8C7"/>
          </a:solidFill>
        </p:spPr>
        <p:txBody>
          <a:bodyPr vert="horz" wrap="square" lIns="0" tIns="38100" rIns="0" bIns="0" rtlCol="0">
            <a:spAutoFit/>
          </a:bodyPr>
          <a:lstStyle/>
          <a:p>
            <a:pPr marL="34290">
              <a:spcBef>
                <a:spcPts val="300"/>
              </a:spcBef>
            </a:pPr>
            <a:r>
              <a:rPr sz="1500" dirty="0">
                <a:solidFill>
                  <a:srgbClr val="455964"/>
                </a:solidFill>
                <a:latin typeface="Courier New"/>
                <a:cs typeface="Courier New"/>
              </a:rPr>
              <a:t>Active</a:t>
            </a:r>
            <a:r>
              <a:rPr sz="1500" spc="-45" dirty="0">
                <a:solidFill>
                  <a:srgbClr val="455964"/>
                </a:solidFill>
                <a:latin typeface="Courier New"/>
                <a:cs typeface="Courier New"/>
              </a:rPr>
              <a:t> </a:t>
            </a:r>
            <a:r>
              <a:rPr sz="1500" spc="-10" dirty="0">
                <a:solidFill>
                  <a:srgbClr val="455964"/>
                </a:solidFill>
                <a:latin typeface="Courier New"/>
                <a:cs typeface="Courier New"/>
              </a:rPr>
              <a:t>payée</a:t>
            </a:r>
            <a:endParaRPr sz="1500">
              <a:latin typeface="Courier New"/>
              <a:cs typeface="Courier New"/>
            </a:endParaRPr>
          </a:p>
        </p:txBody>
      </p:sp>
      <p:sp>
        <p:nvSpPr>
          <p:cNvPr id="5" name="object 5"/>
          <p:cNvSpPr txBox="1"/>
          <p:nvPr/>
        </p:nvSpPr>
        <p:spPr>
          <a:xfrm>
            <a:off x="654050" y="1324611"/>
            <a:ext cx="5993130" cy="318135"/>
          </a:xfrm>
          <a:prstGeom prst="rect">
            <a:avLst/>
          </a:prstGeom>
        </p:spPr>
        <p:txBody>
          <a:bodyPr vert="horz" wrap="square" lIns="0" tIns="15240" rIns="0" bIns="0" rtlCol="0">
            <a:spAutoFit/>
          </a:bodyPr>
          <a:lstStyle/>
          <a:p>
            <a:pPr marL="12700">
              <a:spcBef>
                <a:spcPts val="120"/>
              </a:spcBef>
              <a:tabLst>
                <a:tab pos="5918200" algn="l"/>
              </a:tabLst>
            </a:pPr>
            <a:r>
              <a:rPr sz="1900" spc="110" dirty="0">
                <a:latin typeface="Tahoma"/>
                <a:cs typeface="Tahoma"/>
              </a:rPr>
              <a:t>statut</a:t>
            </a:r>
            <a:r>
              <a:rPr sz="1900" spc="35" dirty="0">
                <a:latin typeface="Tahoma"/>
                <a:cs typeface="Tahoma"/>
              </a:rPr>
              <a:t> </a:t>
            </a:r>
            <a:r>
              <a:rPr sz="1900" spc="80" dirty="0">
                <a:latin typeface="Tahoma"/>
                <a:cs typeface="Tahoma"/>
              </a:rPr>
              <a:t>de</a:t>
            </a:r>
            <a:r>
              <a:rPr sz="1900" spc="50" dirty="0">
                <a:latin typeface="Tahoma"/>
                <a:cs typeface="Tahoma"/>
              </a:rPr>
              <a:t> </a:t>
            </a:r>
            <a:r>
              <a:rPr sz="1900" spc="114" dirty="0">
                <a:latin typeface="Tahoma"/>
                <a:cs typeface="Tahoma"/>
              </a:rPr>
              <a:t>leur</a:t>
            </a:r>
            <a:r>
              <a:rPr sz="1900" spc="-20" dirty="0">
                <a:latin typeface="Tahoma"/>
                <a:cs typeface="Tahoma"/>
              </a:rPr>
              <a:t> </a:t>
            </a:r>
            <a:r>
              <a:rPr sz="1900" b="1" dirty="0">
                <a:latin typeface="Tahoma"/>
                <a:cs typeface="Tahoma"/>
              </a:rPr>
              <a:t>souscription</a:t>
            </a:r>
            <a:r>
              <a:rPr sz="1900" b="1" spc="50" dirty="0">
                <a:latin typeface="Tahoma"/>
                <a:cs typeface="Tahoma"/>
              </a:rPr>
              <a:t> </a:t>
            </a:r>
            <a:r>
              <a:rPr sz="1900" spc="65" dirty="0">
                <a:latin typeface="Tahoma"/>
                <a:cs typeface="Tahoma"/>
              </a:rPr>
              <a:t>n'est</a:t>
            </a:r>
            <a:r>
              <a:rPr sz="1900" spc="40" dirty="0">
                <a:latin typeface="Tahoma"/>
                <a:cs typeface="Tahoma"/>
              </a:rPr>
              <a:t> </a:t>
            </a:r>
            <a:r>
              <a:rPr sz="1900" spc="-25" dirty="0">
                <a:latin typeface="Tahoma"/>
                <a:cs typeface="Tahoma"/>
              </a:rPr>
              <a:t>pas</a:t>
            </a:r>
            <a:r>
              <a:rPr sz="1900" dirty="0">
                <a:solidFill>
                  <a:srgbClr val="FFF7E1"/>
                </a:solidFill>
                <a:latin typeface="Tahoma"/>
                <a:cs typeface="Tahoma"/>
              </a:rPr>
              <a:t>	</a:t>
            </a:r>
            <a:r>
              <a:rPr sz="1900" spc="-135" dirty="0">
                <a:latin typeface="Tahoma"/>
                <a:cs typeface="Tahoma"/>
              </a:rPr>
              <a:t>:</a:t>
            </a:r>
            <a:endParaRPr sz="1900" dirty="0">
              <a:latin typeface="Tahoma"/>
              <a:cs typeface="Tahoma"/>
            </a:endParaRPr>
          </a:p>
        </p:txBody>
      </p:sp>
      <p:pic>
        <p:nvPicPr>
          <p:cNvPr id="6" name="object 6"/>
          <p:cNvPicPr/>
          <p:nvPr/>
        </p:nvPicPr>
        <p:blipFill>
          <a:blip r:embed="rId2" cstate="print"/>
          <a:stretch>
            <a:fillRect/>
          </a:stretch>
        </p:blipFill>
        <p:spPr>
          <a:xfrm>
            <a:off x="666750" y="1895476"/>
            <a:ext cx="8858250" cy="2609849"/>
          </a:xfrm>
          <a:prstGeom prst="rect">
            <a:avLst/>
          </a:prstGeom>
        </p:spPr>
      </p:pic>
      <p:sp>
        <p:nvSpPr>
          <p:cNvPr id="7" name="object 7"/>
          <p:cNvSpPr txBox="1"/>
          <p:nvPr/>
        </p:nvSpPr>
        <p:spPr>
          <a:xfrm>
            <a:off x="1710689" y="4806314"/>
            <a:ext cx="6656070" cy="318135"/>
          </a:xfrm>
          <a:prstGeom prst="rect">
            <a:avLst/>
          </a:prstGeom>
        </p:spPr>
        <p:txBody>
          <a:bodyPr vert="horz" wrap="square" lIns="0" tIns="15240" rIns="0" bIns="0" rtlCol="0">
            <a:spAutoFit/>
          </a:bodyPr>
          <a:lstStyle/>
          <a:p>
            <a:pPr marL="12700">
              <a:spcBef>
                <a:spcPts val="120"/>
              </a:spcBef>
            </a:pPr>
            <a:r>
              <a:rPr sz="1900" spc="155" dirty="0">
                <a:latin typeface="Tahoma"/>
                <a:cs typeface="Tahoma"/>
              </a:rPr>
              <a:t>On</a:t>
            </a:r>
            <a:r>
              <a:rPr sz="1900" spc="-45" dirty="0">
                <a:latin typeface="Tahoma"/>
                <a:cs typeface="Tahoma"/>
              </a:rPr>
              <a:t> </a:t>
            </a:r>
            <a:r>
              <a:rPr sz="1900" spc="90" dirty="0">
                <a:latin typeface="Tahoma"/>
                <a:cs typeface="Tahoma"/>
              </a:rPr>
              <a:t>peut</a:t>
            </a:r>
            <a:r>
              <a:rPr sz="1900" spc="5" dirty="0">
                <a:latin typeface="Tahoma"/>
                <a:cs typeface="Tahoma"/>
              </a:rPr>
              <a:t> </a:t>
            </a:r>
            <a:r>
              <a:rPr sz="1900" spc="65" dirty="0">
                <a:latin typeface="Tahoma"/>
                <a:cs typeface="Tahoma"/>
              </a:rPr>
              <a:t>aussi</a:t>
            </a:r>
            <a:r>
              <a:rPr sz="1900" spc="5" dirty="0">
                <a:latin typeface="Tahoma"/>
                <a:cs typeface="Tahoma"/>
              </a:rPr>
              <a:t> </a:t>
            </a:r>
            <a:r>
              <a:rPr sz="1900" spc="130" dirty="0">
                <a:latin typeface="Tahoma"/>
                <a:cs typeface="Tahoma"/>
              </a:rPr>
              <a:t>modifier</a:t>
            </a:r>
            <a:r>
              <a:rPr sz="1900" spc="-50" dirty="0">
                <a:latin typeface="Tahoma"/>
                <a:cs typeface="Tahoma"/>
              </a:rPr>
              <a:t> </a:t>
            </a:r>
            <a:r>
              <a:rPr sz="1900" spc="95" dirty="0">
                <a:latin typeface="Tahoma"/>
                <a:cs typeface="Tahoma"/>
              </a:rPr>
              <a:t>les</a:t>
            </a:r>
            <a:r>
              <a:rPr sz="1900" spc="-30" dirty="0">
                <a:latin typeface="Tahoma"/>
                <a:cs typeface="Tahoma"/>
              </a:rPr>
              <a:t> </a:t>
            </a:r>
            <a:r>
              <a:rPr sz="1900" spc="135" dirty="0">
                <a:latin typeface="Tahoma"/>
                <a:cs typeface="Tahoma"/>
              </a:rPr>
              <a:t>différentes</a:t>
            </a:r>
            <a:r>
              <a:rPr sz="1900" spc="-35" dirty="0">
                <a:latin typeface="Tahoma"/>
                <a:cs typeface="Tahoma"/>
              </a:rPr>
              <a:t> </a:t>
            </a:r>
            <a:r>
              <a:rPr sz="1900" spc="114" dirty="0">
                <a:latin typeface="Tahoma"/>
                <a:cs typeface="Tahoma"/>
              </a:rPr>
              <a:t>variables</a:t>
            </a:r>
            <a:r>
              <a:rPr sz="1900" spc="-35" dirty="0">
                <a:latin typeface="Tahoma"/>
                <a:cs typeface="Tahoma"/>
              </a:rPr>
              <a:t> </a:t>
            </a:r>
            <a:r>
              <a:rPr sz="1900" spc="80" dirty="0">
                <a:latin typeface="Tahoma"/>
                <a:cs typeface="Tahoma"/>
              </a:rPr>
              <a:t>pour</a:t>
            </a:r>
            <a:r>
              <a:rPr sz="1900" spc="-50" dirty="0">
                <a:latin typeface="Tahoma"/>
                <a:cs typeface="Tahoma"/>
              </a:rPr>
              <a:t> </a:t>
            </a:r>
            <a:r>
              <a:rPr sz="1900" spc="70" dirty="0">
                <a:latin typeface="Tahoma"/>
                <a:cs typeface="Tahoma"/>
              </a:rPr>
              <a:t>les</a:t>
            </a:r>
            <a:endParaRPr sz="1900" dirty="0">
              <a:latin typeface="Tahoma"/>
              <a:cs typeface="Tahoma"/>
            </a:endParaRPr>
          </a:p>
        </p:txBody>
      </p:sp>
      <p:sp>
        <p:nvSpPr>
          <p:cNvPr id="8" name="object 8"/>
          <p:cNvSpPr txBox="1"/>
          <p:nvPr/>
        </p:nvSpPr>
        <p:spPr>
          <a:xfrm>
            <a:off x="8457563" y="4843778"/>
            <a:ext cx="647700" cy="259686"/>
          </a:xfrm>
          <a:prstGeom prst="rect">
            <a:avLst/>
          </a:prstGeom>
          <a:solidFill>
            <a:srgbClr val="D9D8C7"/>
          </a:solidFill>
        </p:spPr>
        <p:txBody>
          <a:bodyPr vert="horz" wrap="square" lIns="0" tIns="28575" rIns="0" bIns="0" rtlCol="0">
            <a:spAutoFit/>
          </a:bodyPr>
          <a:lstStyle/>
          <a:p>
            <a:pPr marL="34290">
              <a:spcBef>
                <a:spcPts val="225"/>
              </a:spcBef>
            </a:pPr>
            <a:r>
              <a:rPr sz="1500" spc="-10" dirty="0">
                <a:solidFill>
                  <a:srgbClr val="455964"/>
                </a:solidFill>
                <a:latin typeface="Courier New"/>
                <a:cs typeface="Courier New"/>
              </a:rPr>
              <a:t>Plans</a:t>
            </a:r>
            <a:endParaRPr sz="1500" dirty="0">
              <a:latin typeface="Courier New"/>
              <a:cs typeface="Courier New"/>
            </a:endParaRPr>
          </a:p>
        </p:txBody>
      </p:sp>
      <p:sp>
        <p:nvSpPr>
          <p:cNvPr id="9" name="object 9"/>
          <p:cNvSpPr txBox="1"/>
          <p:nvPr/>
        </p:nvSpPr>
        <p:spPr>
          <a:xfrm>
            <a:off x="9178885" y="4806314"/>
            <a:ext cx="86995" cy="318135"/>
          </a:xfrm>
          <a:prstGeom prst="rect">
            <a:avLst/>
          </a:prstGeom>
        </p:spPr>
        <p:txBody>
          <a:bodyPr vert="horz" wrap="square" lIns="0" tIns="15240" rIns="0" bIns="0" rtlCol="0">
            <a:spAutoFit/>
          </a:bodyPr>
          <a:lstStyle/>
          <a:p>
            <a:pPr marL="12700">
              <a:spcBef>
                <a:spcPts val="120"/>
              </a:spcBef>
            </a:pPr>
            <a:r>
              <a:rPr sz="1900" spc="-140" dirty="0">
                <a:latin typeface="Tahoma"/>
                <a:cs typeface="Tahoma"/>
              </a:rPr>
              <a:t>:</a:t>
            </a:r>
            <a:endParaRPr sz="1900">
              <a:latin typeface="Tahoma"/>
              <a:cs typeface="Tahoma"/>
            </a:endParaRPr>
          </a:p>
        </p:txBody>
      </p:sp>
      <p:sp>
        <p:nvSpPr>
          <p:cNvPr id="13" name="object 13"/>
          <p:cNvSpPr txBox="1"/>
          <p:nvPr/>
        </p:nvSpPr>
        <p:spPr>
          <a:xfrm>
            <a:off x="2626995" y="5284472"/>
            <a:ext cx="5221605" cy="1013354"/>
          </a:xfrm>
          <a:prstGeom prst="rect">
            <a:avLst/>
          </a:prstGeom>
        </p:spPr>
        <p:txBody>
          <a:bodyPr vert="horz" wrap="square" lIns="0" tIns="11430" rIns="0" bIns="0" rtlCol="0">
            <a:spAutoFit/>
          </a:bodyPr>
          <a:lstStyle/>
          <a:p>
            <a:pPr marL="298450" marR="67310" indent="-285750">
              <a:lnSpc>
                <a:spcPct val="141700"/>
              </a:lnSpc>
              <a:spcBef>
                <a:spcPts val="90"/>
              </a:spcBef>
              <a:buFont typeface="Arial" panose="020B0604020202020204" pitchFamily="34" charset="0"/>
              <a:buChar char="•"/>
            </a:pPr>
            <a:r>
              <a:rPr sz="1500" spc="90" dirty="0">
                <a:latin typeface="Tahoma"/>
                <a:cs typeface="Tahoma"/>
              </a:rPr>
              <a:t>taille</a:t>
            </a:r>
            <a:r>
              <a:rPr sz="1500" spc="-30" dirty="0">
                <a:latin typeface="Tahoma"/>
                <a:cs typeface="Tahoma"/>
              </a:rPr>
              <a:t> </a:t>
            </a:r>
            <a:r>
              <a:rPr sz="1500" spc="50" dirty="0">
                <a:latin typeface="Tahoma"/>
                <a:cs typeface="Tahoma"/>
              </a:rPr>
              <a:t>maximum</a:t>
            </a:r>
            <a:r>
              <a:rPr sz="1500" spc="-35" dirty="0">
                <a:latin typeface="Tahoma"/>
                <a:cs typeface="Tahoma"/>
              </a:rPr>
              <a:t> </a:t>
            </a:r>
            <a:r>
              <a:rPr sz="1500" spc="85" dirty="0">
                <a:latin typeface="Tahoma"/>
                <a:cs typeface="Tahoma"/>
              </a:rPr>
              <a:t>autorisée</a:t>
            </a:r>
            <a:r>
              <a:rPr sz="1500" spc="-30" dirty="0">
                <a:latin typeface="Tahoma"/>
                <a:cs typeface="Tahoma"/>
              </a:rPr>
              <a:t> </a:t>
            </a:r>
            <a:r>
              <a:rPr sz="1500" spc="80" dirty="0">
                <a:latin typeface="Tahoma"/>
                <a:cs typeface="Tahoma"/>
              </a:rPr>
              <a:t>pour</a:t>
            </a:r>
            <a:r>
              <a:rPr sz="1500" spc="10" dirty="0">
                <a:latin typeface="Tahoma"/>
                <a:cs typeface="Tahoma"/>
              </a:rPr>
              <a:t> </a:t>
            </a:r>
            <a:r>
              <a:rPr sz="1500" spc="55" dirty="0">
                <a:latin typeface="Tahoma"/>
                <a:cs typeface="Tahoma"/>
              </a:rPr>
              <a:t>les</a:t>
            </a:r>
            <a:r>
              <a:rPr sz="1500" spc="35" dirty="0">
                <a:latin typeface="Tahoma"/>
                <a:cs typeface="Tahoma"/>
              </a:rPr>
              <a:t> </a:t>
            </a:r>
            <a:r>
              <a:rPr sz="1500" spc="65" dirty="0">
                <a:latin typeface="Tahoma"/>
                <a:cs typeface="Tahoma"/>
              </a:rPr>
              <a:t>fichiers, </a:t>
            </a:r>
            <a:endParaRPr lang="fr-FR" sz="1500" spc="65" dirty="0">
              <a:latin typeface="Tahoma"/>
              <a:cs typeface="Tahoma"/>
            </a:endParaRPr>
          </a:p>
          <a:p>
            <a:pPr marL="298450" marR="67310" indent="-285750">
              <a:lnSpc>
                <a:spcPct val="141700"/>
              </a:lnSpc>
              <a:spcBef>
                <a:spcPts val="90"/>
              </a:spcBef>
              <a:buFont typeface="Arial" panose="020B0604020202020204" pitchFamily="34" charset="0"/>
              <a:buChar char="•"/>
            </a:pPr>
            <a:r>
              <a:rPr sz="1500" dirty="0" err="1">
                <a:latin typeface="Tahoma"/>
                <a:cs typeface="Tahoma"/>
              </a:rPr>
              <a:t>accès</a:t>
            </a:r>
            <a:r>
              <a:rPr sz="1500" spc="70" dirty="0">
                <a:latin typeface="Tahoma"/>
                <a:cs typeface="Tahoma"/>
              </a:rPr>
              <a:t> </a:t>
            </a:r>
            <a:r>
              <a:rPr sz="1500" dirty="0">
                <a:latin typeface="Tahoma"/>
                <a:cs typeface="Tahoma"/>
              </a:rPr>
              <a:t>à</a:t>
            </a:r>
            <a:r>
              <a:rPr sz="1500" spc="40" dirty="0">
                <a:latin typeface="Tahoma"/>
                <a:cs typeface="Tahoma"/>
              </a:rPr>
              <a:t> </a:t>
            </a:r>
            <a:r>
              <a:rPr sz="1500" spc="50" dirty="0">
                <a:latin typeface="Tahoma"/>
                <a:cs typeface="Tahoma"/>
              </a:rPr>
              <a:t>une</a:t>
            </a:r>
            <a:r>
              <a:rPr sz="1500" dirty="0">
                <a:latin typeface="Tahoma"/>
                <a:cs typeface="Tahoma"/>
              </a:rPr>
              <a:t> </a:t>
            </a:r>
            <a:r>
              <a:rPr sz="1500" spc="60" dirty="0">
                <a:latin typeface="Tahoma"/>
                <a:cs typeface="Tahoma"/>
              </a:rPr>
              <a:t>base</a:t>
            </a:r>
            <a:r>
              <a:rPr sz="1500" spc="5" dirty="0">
                <a:latin typeface="Tahoma"/>
                <a:cs typeface="Tahoma"/>
              </a:rPr>
              <a:t> </a:t>
            </a:r>
            <a:r>
              <a:rPr sz="1500" spc="50" dirty="0">
                <a:latin typeface="Tahoma"/>
                <a:cs typeface="Tahoma"/>
              </a:rPr>
              <a:t>de</a:t>
            </a:r>
            <a:r>
              <a:rPr sz="1500" spc="5" dirty="0">
                <a:latin typeface="Tahoma"/>
                <a:cs typeface="Tahoma"/>
              </a:rPr>
              <a:t> </a:t>
            </a:r>
            <a:r>
              <a:rPr sz="1500" spc="55" dirty="0">
                <a:latin typeface="Tahoma"/>
                <a:cs typeface="Tahoma"/>
              </a:rPr>
              <a:t>données</a:t>
            </a:r>
            <a:r>
              <a:rPr sz="1500" spc="70" dirty="0">
                <a:latin typeface="Tahoma"/>
                <a:cs typeface="Tahoma"/>
              </a:rPr>
              <a:t> </a:t>
            </a:r>
            <a:r>
              <a:rPr sz="1500" spc="50" dirty="0">
                <a:latin typeface="Tahoma"/>
                <a:cs typeface="Tahoma"/>
              </a:rPr>
              <a:t>spatiale,</a:t>
            </a:r>
            <a:endParaRPr sz="1500" dirty="0">
              <a:latin typeface="Tahoma"/>
              <a:cs typeface="Tahoma"/>
            </a:endParaRPr>
          </a:p>
          <a:p>
            <a:pPr marL="298450" indent="-285750">
              <a:spcBef>
                <a:spcPts val="750"/>
              </a:spcBef>
              <a:buFont typeface="Arial" panose="020B0604020202020204" pitchFamily="34" charset="0"/>
              <a:buChar char="•"/>
            </a:pPr>
            <a:r>
              <a:rPr sz="1500" spc="80" dirty="0">
                <a:latin typeface="Tahoma"/>
                <a:cs typeface="Tahoma"/>
              </a:rPr>
              <a:t>statut</a:t>
            </a:r>
            <a:r>
              <a:rPr sz="1500" dirty="0">
                <a:latin typeface="Tahoma"/>
                <a:cs typeface="Tahoma"/>
              </a:rPr>
              <a:t> </a:t>
            </a:r>
            <a:r>
              <a:rPr sz="1500" spc="70" dirty="0">
                <a:latin typeface="Tahoma"/>
                <a:cs typeface="Tahoma"/>
              </a:rPr>
              <a:t>par</a:t>
            </a:r>
            <a:r>
              <a:rPr sz="1500" spc="35" dirty="0">
                <a:latin typeface="Tahoma"/>
                <a:cs typeface="Tahoma"/>
              </a:rPr>
              <a:t> </a:t>
            </a:r>
            <a:r>
              <a:rPr sz="1500" spc="75" dirty="0">
                <a:latin typeface="Tahoma"/>
                <a:cs typeface="Tahoma"/>
              </a:rPr>
              <a:t>défaut</a:t>
            </a:r>
            <a:r>
              <a:rPr sz="1500" spc="5" dirty="0">
                <a:latin typeface="Tahoma"/>
                <a:cs typeface="Tahoma"/>
              </a:rPr>
              <a:t> </a:t>
            </a:r>
            <a:r>
              <a:rPr sz="1500" dirty="0">
                <a:latin typeface="Tahoma"/>
                <a:cs typeface="Tahoma"/>
              </a:rPr>
              <a:t>des</a:t>
            </a:r>
            <a:r>
              <a:rPr sz="1500" spc="60" dirty="0">
                <a:latin typeface="Tahoma"/>
                <a:cs typeface="Tahoma"/>
              </a:rPr>
              <a:t> </a:t>
            </a:r>
            <a:r>
              <a:rPr sz="1500" spc="65" dirty="0">
                <a:latin typeface="Tahoma"/>
                <a:cs typeface="Tahoma"/>
              </a:rPr>
              <a:t>nouveaux</a:t>
            </a:r>
            <a:r>
              <a:rPr sz="1500" spc="30" dirty="0">
                <a:latin typeface="Tahoma"/>
                <a:cs typeface="Tahoma"/>
              </a:rPr>
              <a:t> </a:t>
            </a:r>
            <a:r>
              <a:rPr sz="1500" spc="75" dirty="0">
                <a:latin typeface="Tahoma"/>
                <a:cs typeface="Tahoma"/>
              </a:rPr>
              <a:t>utilisateurs</a:t>
            </a:r>
            <a:endParaRPr sz="1500" dirty="0">
              <a:latin typeface="Tahoma"/>
              <a:cs typeface="Tahoma"/>
            </a:endParaRP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5075765" y="1054622"/>
            <a:ext cx="4564380" cy="5705475"/>
          </a:xfrm>
          <a:prstGeom prst="rect">
            <a:avLst/>
          </a:prstGeom>
        </p:spPr>
      </p:pic>
      <p:sp>
        <p:nvSpPr>
          <p:cNvPr id="3" name="object 3"/>
          <p:cNvSpPr txBox="1">
            <a:spLocks noGrp="1"/>
          </p:cNvSpPr>
          <p:nvPr>
            <p:ph type="title"/>
          </p:nvPr>
        </p:nvSpPr>
        <p:spPr>
          <a:xfrm>
            <a:off x="66675" y="295276"/>
            <a:ext cx="5909094" cy="416781"/>
          </a:xfrm>
          <a:prstGeom prst="rect">
            <a:avLst/>
          </a:prstGeom>
        </p:spPr>
        <p:txBody>
          <a:bodyPr vert="horz" wrap="square" lIns="0" tIns="11430" rIns="0" bIns="0" rtlCol="0">
            <a:spAutoFit/>
          </a:bodyPr>
          <a:lstStyle/>
          <a:p>
            <a:pPr marL="12700" marR="5080">
              <a:lnSpc>
                <a:spcPct val="113199"/>
              </a:lnSpc>
              <a:spcBef>
                <a:spcPts val="90"/>
              </a:spcBef>
            </a:pPr>
            <a:r>
              <a:rPr sz="2500" spc="-65" dirty="0"/>
              <a:t>Se</a:t>
            </a:r>
            <a:r>
              <a:rPr sz="2500" spc="-130" dirty="0"/>
              <a:t> </a:t>
            </a:r>
            <a:r>
              <a:rPr sz="2500" spc="-10" dirty="0"/>
              <a:t>connecter </a:t>
            </a:r>
            <a:r>
              <a:rPr sz="2500" spc="-20" dirty="0"/>
              <a:t>depuis</a:t>
            </a:r>
            <a:r>
              <a:rPr sz="2500" spc="-145" dirty="0"/>
              <a:t> </a:t>
            </a:r>
            <a:r>
              <a:rPr sz="2500" spc="-20" dirty="0"/>
              <a:t>QGIS</a:t>
            </a:r>
          </a:p>
        </p:txBody>
      </p:sp>
      <p:pic>
        <p:nvPicPr>
          <p:cNvPr id="4" name="object 4"/>
          <p:cNvPicPr/>
          <p:nvPr/>
        </p:nvPicPr>
        <p:blipFill>
          <a:blip r:embed="rId3" cstate="print"/>
          <a:stretch>
            <a:fillRect/>
          </a:stretch>
        </p:blipFill>
        <p:spPr>
          <a:xfrm>
            <a:off x="4667251" y="360791"/>
            <a:ext cx="285749" cy="285749"/>
          </a:xfrm>
          <a:prstGeom prst="rect">
            <a:avLst/>
          </a:prstGeom>
        </p:spPr>
      </p:pic>
      <p:sp>
        <p:nvSpPr>
          <p:cNvPr id="5" name="object 5"/>
          <p:cNvSpPr txBox="1"/>
          <p:nvPr/>
        </p:nvSpPr>
        <p:spPr>
          <a:xfrm>
            <a:off x="966679" y="1116910"/>
            <a:ext cx="4109086" cy="1562672"/>
          </a:xfrm>
          <a:prstGeom prst="rect">
            <a:avLst/>
          </a:prstGeom>
        </p:spPr>
        <p:txBody>
          <a:bodyPr vert="horz" wrap="square" lIns="0" tIns="55880" rIns="0" bIns="0" rtlCol="0">
            <a:spAutoFit/>
          </a:bodyPr>
          <a:lstStyle/>
          <a:p>
            <a:pPr marL="12700">
              <a:spcBef>
                <a:spcPts val="440"/>
              </a:spcBef>
            </a:pPr>
            <a:r>
              <a:rPr sz="1900" spc="105" dirty="0">
                <a:latin typeface="Tahoma"/>
                <a:cs typeface="Tahoma"/>
              </a:rPr>
              <a:t>Installer</a:t>
            </a:r>
            <a:r>
              <a:rPr sz="1900" spc="-50" dirty="0">
                <a:latin typeface="Tahoma"/>
                <a:cs typeface="Tahoma"/>
              </a:rPr>
              <a:t> </a:t>
            </a:r>
            <a:r>
              <a:rPr sz="1900" spc="95" dirty="0">
                <a:latin typeface="Tahoma"/>
                <a:cs typeface="Tahoma"/>
              </a:rPr>
              <a:t>l'extension</a:t>
            </a:r>
            <a:endParaRPr sz="1900" dirty="0">
              <a:latin typeface="Tahoma"/>
              <a:cs typeface="Tahoma"/>
            </a:endParaRPr>
          </a:p>
          <a:p>
            <a:pPr marL="12700">
              <a:spcBef>
                <a:spcPts val="345"/>
              </a:spcBef>
            </a:pPr>
            <a:r>
              <a:rPr sz="1900" b="1" spc="-10" dirty="0">
                <a:latin typeface="Tahoma"/>
                <a:cs typeface="Tahoma"/>
              </a:rPr>
              <a:t>QFieldSync</a:t>
            </a:r>
            <a:endParaRPr sz="1900" dirty="0">
              <a:latin typeface="Tahoma"/>
              <a:cs typeface="Tahoma"/>
            </a:endParaRPr>
          </a:p>
          <a:p>
            <a:pPr marL="12700">
              <a:spcBef>
                <a:spcPts val="2220"/>
              </a:spcBef>
            </a:pPr>
            <a:r>
              <a:rPr sz="1900" spc="95" dirty="0">
                <a:latin typeface="Tahoma"/>
                <a:cs typeface="Tahoma"/>
              </a:rPr>
              <a:t>Lancer</a:t>
            </a:r>
            <a:r>
              <a:rPr sz="1900" spc="-50" dirty="0">
                <a:latin typeface="Tahoma"/>
                <a:cs typeface="Tahoma"/>
              </a:rPr>
              <a:t> </a:t>
            </a:r>
            <a:r>
              <a:rPr sz="1900" spc="85" dirty="0">
                <a:latin typeface="Tahoma"/>
                <a:cs typeface="Tahoma"/>
              </a:rPr>
              <a:t>le</a:t>
            </a:r>
            <a:r>
              <a:rPr sz="1900" spc="20" dirty="0">
                <a:latin typeface="Tahoma"/>
                <a:cs typeface="Tahoma"/>
              </a:rPr>
              <a:t> </a:t>
            </a:r>
            <a:r>
              <a:rPr sz="1900" spc="75" dirty="0">
                <a:latin typeface="Tahoma"/>
                <a:cs typeface="Tahoma"/>
              </a:rPr>
              <a:t>plugin</a:t>
            </a:r>
            <a:endParaRPr sz="1900" dirty="0">
              <a:latin typeface="Tahoma"/>
              <a:cs typeface="Tahoma"/>
            </a:endParaRPr>
          </a:p>
          <a:p>
            <a:pPr marL="12700" marR="5080">
              <a:lnSpc>
                <a:spcPct val="111800"/>
              </a:lnSpc>
              <a:spcBef>
                <a:spcPts val="75"/>
              </a:spcBef>
            </a:pPr>
            <a:r>
              <a:rPr sz="1900" b="1" dirty="0">
                <a:latin typeface="Tahoma"/>
                <a:cs typeface="Tahoma"/>
              </a:rPr>
              <a:t>QFieldSync</a:t>
            </a:r>
            <a:r>
              <a:rPr sz="1900" b="1" spc="160" dirty="0">
                <a:latin typeface="Tahoma"/>
                <a:cs typeface="Tahoma"/>
              </a:rPr>
              <a:t> </a:t>
            </a:r>
            <a:r>
              <a:rPr sz="1900" spc="105" dirty="0">
                <a:latin typeface="Tahoma"/>
                <a:cs typeface="Tahoma"/>
              </a:rPr>
              <a:t>et</a:t>
            </a:r>
            <a:r>
              <a:rPr sz="1900" spc="114" dirty="0">
                <a:latin typeface="Tahoma"/>
                <a:cs typeface="Tahoma"/>
              </a:rPr>
              <a:t> </a:t>
            </a:r>
            <a:r>
              <a:rPr sz="1900" spc="95" dirty="0">
                <a:latin typeface="Tahoma"/>
                <a:cs typeface="Tahoma"/>
              </a:rPr>
              <a:t>configurer </a:t>
            </a:r>
            <a:r>
              <a:rPr sz="1900" spc="90" dirty="0">
                <a:latin typeface="Tahoma"/>
                <a:cs typeface="Tahoma"/>
              </a:rPr>
              <a:t>l'accès</a:t>
            </a:r>
            <a:r>
              <a:rPr sz="1900" spc="-20" dirty="0">
                <a:latin typeface="Tahoma"/>
                <a:cs typeface="Tahoma"/>
              </a:rPr>
              <a:t> </a:t>
            </a:r>
            <a:r>
              <a:rPr sz="1900" spc="-50" dirty="0">
                <a:latin typeface="Tahoma"/>
                <a:cs typeface="Tahoma"/>
              </a:rPr>
              <a:t>:</a:t>
            </a:r>
            <a:endParaRPr sz="1900" dirty="0">
              <a:latin typeface="Tahoma"/>
              <a:cs typeface="Tahoma"/>
            </a:endParaRPr>
          </a:p>
        </p:txBody>
      </p:sp>
      <p:sp>
        <p:nvSpPr>
          <p:cNvPr id="6" name="object 6"/>
          <p:cNvSpPr txBox="1"/>
          <p:nvPr/>
        </p:nvSpPr>
        <p:spPr>
          <a:xfrm>
            <a:off x="1438274" y="2914820"/>
            <a:ext cx="3028950" cy="514180"/>
          </a:xfrm>
          <a:prstGeom prst="rect">
            <a:avLst/>
          </a:prstGeom>
          <a:solidFill>
            <a:srgbClr val="D9D8C7"/>
          </a:solidFill>
        </p:spPr>
        <p:txBody>
          <a:bodyPr vert="horz" wrap="square" lIns="0" tIns="0" rIns="0" bIns="0" rtlCol="0">
            <a:spAutoFit/>
          </a:bodyPr>
          <a:lstStyle/>
          <a:p>
            <a:pPr marL="39370" marR="921385">
              <a:lnSpc>
                <a:spcPct val="112500"/>
              </a:lnSpc>
            </a:pPr>
            <a:r>
              <a:rPr sz="1500" spc="-10" dirty="0">
                <a:solidFill>
                  <a:srgbClr val="455964"/>
                </a:solidFill>
                <a:latin typeface="Courier New"/>
                <a:cs typeface="Courier New"/>
              </a:rPr>
              <a:t>double-</a:t>
            </a:r>
            <a:r>
              <a:rPr sz="1500" dirty="0">
                <a:solidFill>
                  <a:srgbClr val="455964"/>
                </a:solidFill>
                <a:latin typeface="Courier New"/>
                <a:cs typeface="Courier New"/>
              </a:rPr>
              <a:t>cliquer</a:t>
            </a:r>
            <a:r>
              <a:rPr sz="1500" spc="-30" dirty="0">
                <a:solidFill>
                  <a:srgbClr val="455964"/>
                </a:solidFill>
                <a:latin typeface="Courier New"/>
                <a:cs typeface="Courier New"/>
              </a:rPr>
              <a:t> </a:t>
            </a:r>
            <a:r>
              <a:rPr sz="1500" spc="-25" dirty="0">
                <a:solidFill>
                  <a:srgbClr val="455964"/>
                </a:solidFill>
                <a:latin typeface="Courier New"/>
                <a:cs typeface="Courier New"/>
              </a:rPr>
              <a:t>sur </a:t>
            </a:r>
            <a:r>
              <a:rPr sz="1500" spc="-10" dirty="0">
                <a:solidFill>
                  <a:srgbClr val="455964"/>
                </a:solidFill>
                <a:latin typeface="Courier New"/>
                <a:cs typeface="Courier New"/>
              </a:rPr>
              <a:t>l'abeille</a:t>
            </a:r>
            <a:endParaRPr sz="1500" dirty="0">
              <a:latin typeface="Courier New"/>
              <a:cs typeface="Courier New"/>
            </a:endParaRPr>
          </a:p>
        </p:txBody>
      </p:sp>
      <p:sp>
        <p:nvSpPr>
          <p:cNvPr id="7" name="object 7"/>
          <p:cNvSpPr txBox="1"/>
          <p:nvPr/>
        </p:nvSpPr>
        <p:spPr>
          <a:xfrm>
            <a:off x="1739901" y="3619519"/>
            <a:ext cx="3070224" cy="1911350"/>
          </a:xfrm>
          <a:prstGeom prst="rect">
            <a:avLst/>
          </a:prstGeom>
        </p:spPr>
        <p:txBody>
          <a:bodyPr vert="horz" wrap="square" lIns="0" tIns="6985" rIns="0" bIns="0" rtlCol="0">
            <a:spAutoFit/>
          </a:bodyPr>
          <a:lstStyle/>
          <a:p>
            <a:pPr marL="12700" marR="273050" algn="just">
              <a:lnSpc>
                <a:spcPct val="113500"/>
              </a:lnSpc>
              <a:spcBef>
                <a:spcPts val="55"/>
              </a:spcBef>
            </a:pPr>
            <a:r>
              <a:rPr sz="1900" spc="80" dirty="0">
                <a:latin typeface="Tahoma"/>
                <a:cs typeface="Tahoma"/>
              </a:rPr>
              <a:t>pour</a:t>
            </a:r>
            <a:r>
              <a:rPr sz="1900" spc="-40" dirty="0">
                <a:latin typeface="Tahoma"/>
                <a:cs typeface="Tahoma"/>
              </a:rPr>
              <a:t> </a:t>
            </a:r>
            <a:r>
              <a:rPr sz="1900" spc="110" dirty="0">
                <a:latin typeface="Tahoma"/>
                <a:cs typeface="Tahoma"/>
              </a:rPr>
              <a:t>faire</a:t>
            </a:r>
            <a:r>
              <a:rPr sz="1900" spc="30" dirty="0">
                <a:latin typeface="Tahoma"/>
                <a:cs typeface="Tahoma"/>
              </a:rPr>
              <a:t> </a:t>
            </a:r>
            <a:r>
              <a:rPr sz="1900" spc="100" dirty="0">
                <a:latin typeface="Tahoma"/>
                <a:cs typeface="Tahoma"/>
              </a:rPr>
              <a:t>apparaître</a:t>
            </a:r>
            <a:r>
              <a:rPr sz="1900" spc="30" dirty="0">
                <a:latin typeface="Tahoma"/>
                <a:cs typeface="Tahoma"/>
              </a:rPr>
              <a:t> </a:t>
            </a:r>
            <a:r>
              <a:rPr sz="1900" spc="60" dirty="0">
                <a:latin typeface="Tahoma"/>
                <a:cs typeface="Tahoma"/>
              </a:rPr>
              <a:t>le champ</a:t>
            </a:r>
            <a:r>
              <a:rPr sz="1900" spc="-35" dirty="0">
                <a:latin typeface="Tahoma"/>
                <a:cs typeface="Tahoma"/>
              </a:rPr>
              <a:t> </a:t>
            </a:r>
            <a:r>
              <a:rPr sz="1900" spc="80" dirty="0">
                <a:latin typeface="Tahoma"/>
                <a:cs typeface="Tahoma"/>
              </a:rPr>
              <a:t>pour</a:t>
            </a:r>
            <a:r>
              <a:rPr sz="1900" spc="-45" dirty="0">
                <a:latin typeface="Tahoma"/>
                <a:cs typeface="Tahoma"/>
              </a:rPr>
              <a:t> </a:t>
            </a:r>
            <a:r>
              <a:rPr sz="1900" spc="90" dirty="0">
                <a:latin typeface="Tahoma"/>
                <a:cs typeface="Tahoma"/>
              </a:rPr>
              <a:t>renseigner </a:t>
            </a:r>
            <a:r>
              <a:rPr sz="1900" spc="50" dirty="0">
                <a:latin typeface="Tahoma"/>
                <a:cs typeface="Tahoma"/>
              </a:rPr>
              <a:t>son</a:t>
            </a:r>
            <a:r>
              <a:rPr sz="1900" spc="-40" dirty="0">
                <a:latin typeface="Tahoma"/>
                <a:cs typeface="Tahoma"/>
              </a:rPr>
              <a:t> </a:t>
            </a:r>
            <a:r>
              <a:rPr sz="1900" spc="95" dirty="0">
                <a:latin typeface="Tahoma"/>
                <a:cs typeface="Tahoma"/>
              </a:rPr>
              <a:t>serveur</a:t>
            </a:r>
            <a:endParaRPr sz="1900" dirty="0">
              <a:latin typeface="Tahoma"/>
              <a:cs typeface="Tahoma"/>
            </a:endParaRPr>
          </a:p>
          <a:p>
            <a:pPr marL="12700" marR="5080">
              <a:lnSpc>
                <a:spcPct val="115100"/>
              </a:lnSpc>
              <a:spcBef>
                <a:spcPts val="1875"/>
              </a:spcBef>
            </a:pPr>
            <a:r>
              <a:rPr sz="1900" b="1" spc="-10" dirty="0">
                <a:latin typeface="Tahoma"/>
                <a:cs typeface="Tahoma"/>
              </a:rPr>
              <a:t>Se</a:t>
            </a:r>
            <a:r>
              <a:rPr sz="1900" b="1" spc="10" dirty="0">
                <a:latin typeface="Tahoma"/>
                <a:cs typeface="Tahoma"/>
              </a:rPr>
              <a:t> </a:t>
            </a:r>
            <a:r>
              <a:rPr sz="1900" b="1" dirty="0">
                <a:latin typeface="Tahoma"/>
                <a:cs typeface="Tahoma"/>
              </a:rPr>
              <a:t>connecter</a:t>
            </a:r>
            <a:r>
              <a:rPr lang="fr-FR" sz="1900" b="1" dirty="0">
                <a:latin typeface="Tahoma"/>
                <a:cs typeface="Tahoma"/>
              </a:rPr>
              <a:t> </a:t>
            </a:r>
            <a:r>
              <a:rPr sz="1900" dirty="0">
                <a:latin typeface="Tahoma"/>
                <a:cs typeface="Tahoma"/>
              </a:rPr>
              <a:t>:</a:t>
            </a:r>
            <a:r>
              <a:rPr sz="1900" spc="5" dirty="0">
                <a:latin typeface="Tahoma"/>
                <a:cs typeface="Tahoma"/>
              </a:rPr>
              <a:t> </a:t>
            </a:r>
            <a:r>
              <a:rPr sz="1900" spc="70" dirty="0">
                <a:latin typeface="Tahoma"/>
                <a:cs typeface="Tahoma"/>
              </a:rPr>
              <a:t>la</a:t>
            </a:r>
            <a:r>
              <a:rPr sz="1900" spc="-25" dirty="0">
                <a:latin typeface="Tahoma"/>
                <a:cs typeface="Tahoma"/>
              </a:rPr>
              <a:t> </a:t>
            </a:r>
            <a:r>
              <a:rPr sz="1900" spc="120" dirty="0">
                <a:latin typeface="Tahoma"/>
                <a:cs typeface="Tahoma"/>
              </a:rPr>
              <a:t>liste</a:t>
            </a:r>
            <a:r>
              <a:rPr sz="1900" spc="10" dirty="0">
                <a:latin typeface="Tahoma"/>
                <a:cs typeface="Tahoma"/>
              </a:rPr>
              <a:t> </a:t>
            </a:r>
            <a:r>
              <a:rPr sz="1900" spc="65" dirty="0">
                <a:latin typeface="Tahoma"/>
                <a:cs typeface="Tahoma"/>
              </a:rPr>
              <a:t>des </a:t>
            </a:r>
            <a:r>
              <a:rPr sz="1900" spc="100" dirty="0">
                <a:latin typeface="Tahoma"/>
                <a:cs typeface="Tahoma"/>
              </a:rPr>
              <a:t>projets</a:t>
            </a:r>
            <a:r>
              <a:rPr sz="1900" spc="-20" dirty="0">
                <a:latin typeface="Tahoma"/>
                <a:cs typeface="Tahoma"/>
              </a:rPr>
              <a:t> </a:t>
            </a:r>
            <a:r>
              <a:rPr sz="1900" spc="85" dirty="0">
                <a:latin typeface="Tahoma"/>
                <a:cs typeface="Tahoma"/>
              </a:rPr>
              <a:t>apparaît</a:t>
            </a:r>
            <a:endParaRPr sz="1900" dirty="0">
              <a:latin typeface="Tahoma"/>
              <a:cs typeface="Tahoma"/>
            </a:endParaRPr>
          </a:p>
        </p:txBody>
      </p:sp>
      <p:sp>
        <p:nvSpPr>
          <p:cNvPr id="9" name="object 9"/>
          <p:cNvSpPr txBox="1"/>
          <p:nvPr/>
        </p:nvSpPr>
        <p:spPr>
          <a:xfrm>
            <a:off x="2005540" y="5649028"/>
            <a:ext cx="3070225" cy="468077"/>
          </a:xfrm>
          <a:prstGeom prst="rect">
            <a:avLst/>
          </a:prstGeom>
        </p:spPr>
        <p:txBody>
          <a:bodyPr vert="horz" wrap="square" lIns="0" tIns="173990" rIns="0" bIns="0" rtlCol="0">
            <a:spAutoFit/>
          </a:bodyPr>
          <a:lstStyle/>
          <a:p>
            <a:pPr marL="12700">
              <a:spcBef>
                <a:spcPts val="1370"/>
              </a:spcBef>
            </a:pPr>
            <a:r>
              <a:rPr sz="1900" u="heavy" spc="75" dirty="0">
                <a:solidFill>
                  <a:srgbClr val="81D4FA"/>
                </a:solidFill>
                <a:uFill>
                  <a:solidFill>
                    <a:srgbClr val="81D4FA"/>
                  </a:solidFill>
                </a:uFill>
                <a:latin typeface="Tahoma"/>
                <a:cs typeface="Tahoma"/>
                <a:hlinkClick r:id="rId4"/>
              </a:rPr>
              <a:t>https://docs.qfield.org/</a:t>
            </a:r>
            <a:endParaRPr sz="1900" dirty="0">
              <a:latin typeface="Tahoma"/>
              <a:cs typeface="Tahoma"/>
            </a:endParaRPr>
          </a:p>
        </p:txBody>
      </p:sp>
      <p:sp>
        <p:nvSpPr>
          <p:cNvPr id="10" name="object 10"/>
          <p:cNvSpPr txBox="1"/>
          <p:nvPr/>
        </p:nvSpPr>
        <p:spPr>
          <a:xfrm>
            <a:off x="9021763" y="6393053"/>
            <a:ext cx="264795" cy="248145"/>
          </a:xfrm>
          <a:prstGeom prst="rect">
            <a:avLst/>
          </a:prstGeom>
        </p:spPr>
        <p:txBody>
          <a:bodyPr vert="horz" wrap="square" lIns="0" tIns="17145" rIns="0" bIns="0" rtlCol="0">
            <a:spAutoFit/>
          </a:bodyPr>
          <a:lstStyle/>
          <a:p>
            <a:pPr marL="12700">
              <a:spcBef>
                <a:spcPts val="135"/>
              </a:spcBef>
            </a:pPr>
            <a:r>
              <a:rPr sz="1500" spc="80" dirty="0">
                <a:solidFill>
                  <a:srgbClr val="FFF7E1"/>
                </a:solidFill>
                <a:latin typeface="Tahoma"/>
                <a:cs typeface="Tahoma"/>
              </a:rPr>
              <a:t>15</a:t>
            </a:r>
            <a:endParaRPr sz="1500">
              <a:latin typeface="Tahoma"/>
              <a:cs typeface="Tahoma"/>
            </a:endParaRP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6675" y="333376"/>
            <a:ext cx="5909094" cy="294311"/>
          </a:xfrm>
          <a:prstGeom prst="rect">
            <a:avLst/>
          </a:prstGeom>
        </p:spPr>
        <p:txBody>
          <a:bodyPr vert="horz" wrap="square" lIns="0" tIns="17145" rIns="0" bIns="0" rtlCol="0">
            <a:spAutoFit/>
          </a:bodyPr>
          <a:lstStyle/>
          <a:p>
            <a:pPr marL="12700">
              <a:lnSpc>
                <a:spcPct val="100000"/>
              </a:lnSpc>
              <a:spcBef>
                <a:spcPts val="135"/>
              </a:spcBef>
            </a:pPr>
            <a:r>
              <a:rPr sz="1800" spc="-60" dirty="0"/>
              <a:t>Les</a:t>
            </a:r>
            <a:r>
              <a:rPr sz="1800" spc="-135" dirty="0"/>
              <a:t> </a:t>
            </a:r>
            <a:r>
              <a:rPr sz="1800" spc="-20" dirty="0"/>
              <a:t>étapes</a:t>
            </a:r>
            <a:r>
              <a:rPr sz="1800" spc="-160" dirty="0"/>
              <a:t> </a:t>
            </a:r>
            <a:r>
              <a:rPr sz="1800" dirty="0"/>
              <a:t>de</a:t>
            </a:r>
            <a:r>
              <a:rPr sz="1800" spc="-95" dirty="0"/>
              <a:t> </a:t>
            </a:r>
            <a:r>
              <a:rPr sz="1800" dirty="0"/>
              <a:t>publication</a:t>
            </a:r>
            <a:r>
              <a:rPr sz="1800" spc="-114" dirty="0"/>
              <a:t> </a:t>
            </a:r>
            <a:r>
              <a:rPr sz="1800" spc="-229" dirty="0"/>
              <a:t>:</a:t>
            </a:r>
            <a:r>
              <a:rPr sz="1800" spc="-60" dirty="0"/>
              <a:t> </a:t>
            </a:r>
            <a:r>
              <a:rPr sz="1800" dirty="0"/>
              <a:t>créer</a:t>
            </a:r>
            <a:r>
              <a:rPr sz="1800" spc="-110" dirty="0"/>
              <a:t> </a:t>
            </a:r>
            <a:r>
              <a:rPr sz="1800" dirty="0"/>
              <a:t>le</a:t>
            </a:r>
            <a:r>
              <a:rPr sz="1800" spc="-95" dirty="0"/>
              <a:t> </a:t>
            </a:r>
            <a:r>
              <a:rPr sz="1800" spc="-10" dirty="0"/>
              <a:t>projet</a:t>
            </a:r>
          </a:p>
        </p:txBody>
      </p:sp>
      <p:sp>
        <p:nvSpPr>
          <p:cNvPr id="6" name="object 6"/>
          <p:cNvSpPr txBox="1"/>
          <p:nvPr/>
        </p:nvSpPr>
        <p:spPr>
          <a:xfrm>
            <a:off x="1139825" y="1140667"/>
            <a:ext cx="6251575" cy="1013354"/>
          </a:xfrm>
          <a:prstGeom prst="rect">
            <a:avLst/>
          </a:prstGeom>
        </p:spPr>
        <p:txBody>
          <a:bodyPr vert="horz" wrap="square" lIns="0" tIns="11430" rIns="0" bIns="0" rtlCol="0">
            <a:spAutoFit/>
          </a:bodyPr>
          <a:lstStyle/>
          <a:p>
            <a:pPr marL="298450" marR="5080" indent="-285750">
              <a:lnSpc>
                <a:spcPct val="141700"/>
              </a:lnSpc>
              <a:spcBef>
                <a:spcPts val="90"/>
              </a:spcBef>
              <a:buFont typeface="Arial" panose="020B0604020202020204" pitchFamily="34" charset="0"/>
              <a:buChar char="•"/>
            </a:pPr>
            <a:r>
              <a:rPr sz="1500" spc="110" dirty="0">
                <a:latin typeface="Tahoma"/>
                <a:cs typeface="Tahoma"/>
              </a:rPr>
              <a:t>Créer</a:t>
            </a:r>
            <a:r>
              <a:rPr sz="1500" spc="20" dirty="0">
                <a:latin typeface="Tahoma"/>
                <a:cs typeface="Tahoma"/>
              </a:rPr>
              <a:t> </a:t>
            </a:r>
            <a:r>
              <a:rPr sz="1500" dirty="0">
                <a:latin typeface="Tahoma"/>
                <a:cs typeface="Tahoma"/>
              </a:rPr>
              <a:t>un</a:t>
            </a:r>
            <a:r>
              <a:rPr sz="1500" spc="10" dirty="0">
                <a:latin typeface="Tahoma"/>
                <a:cs typeface="Tahoma"/>
              </a:rPr>
              <a:t> </a:t>
            </a:r>
            <a:r>
              <a:rPr sz="1500" spc="60" dirty="0">
                <a:latin typeface="Tahoma"/>
                <a:cs typeface="Tahoma"/>
              </a:rPr>
              <a:t>nouveau</a:t>
            </a:r>
            <a:r>
              <a:rPr sz="1500" spc="15" dirty="0">
                <a:latin typeface="Tahoma"/>
                <a:cs typeface="Tahoma"/>
              </a:rPr>
              <a:t> </a:t>
            </a:r>
            <a:r>
              <a:rPr sz="1500" b="1" dirty="0">
                <a:latin typeface="Tahoma"/>
                <a:cs typeface="Tahoma"/>
              </a:rPr>
              <a:t>projet</a:t>
            </a:r>
            <a:r>
              <a:rPr sz="1500" b="1" spc="55" dirty="0">
                <a:latin typeface="Tahoma"/>
                <a:cs typeface="Tahoma"/>
              </a:rPr>
              <a:t> </a:t>
            </a:r>
            <a:r>
              <a:rPr sz="1500" b="1" spc="-10" dirty="0">
                <a:latin typeface="Tahoma"/>
                <a:cs typeface="Tahoma"/>
              </a:rPr>
              <a:t>QGIS</a:t>
            </a:r>
            <a:r>
              <a:rPr sz="1500" b="1" spc="70" dirty="0">
                <a:latin typeface="Tahoma"/>
                <a:cs typeface="Tahoma"/>
              </a:rPr>
              <a:t> </a:t>
            </a:r>
            <a:r>
              <a:rPr sz="1500" spc="50" dirty="0">
                <a:latin typeface="Tahoma"/>
                <a:cs typeface="Tahoma"/>
              </a:rPr>
              <a:t>ou</a:t>
            </a:r>
            <a:r>
              <a:rPr sz="1500" spc="10" dirty="0">
                <a:latin typeface="Tahoma"/>
                <a:cs typeface="Tahoma"/>
              </a:rPr>
              <a:t> </a:t>
            </a:r>
            <a:r>
              <a:rPr sz="1500" spc="100" dirty="0">
                <a:latin typeface="Tahoma"/>
                <a:cs typeface="Tahoma"/>
              </a:rPr>
              <a:t>ouvrir</a:t>
            </a:r>
            <a:r>
              <a:rPr sz="1500" spc="25" dirty="0">
                <a:latin typeface="Tahoma"/>
                <a:cs typeface="Tahoma"/>
              </a:rPr>
              <a:t> </a:t>
            </a:r>
            <a:r>
              <a:rPr sz="1500" dirty="0">
                <a:latin typeface="Tahoma"/>
                <a:cs typeface="Tahoma"/>
              </a:rPr>
              <a:t>un</a:t>
            </a:r>
            <a:r>
              <a:rPr sz="1500" spc="10" dirty="0">
                <a:latin typeface="Tahoma"/>
                <a:cs typeface="Tahoma"/>
              </a:rPr>
              <a:t> </a:t>
            </a:r>
            <a:r>
              <a:rPr sz="1500" spc="80" dirty="0">
                <a:latin typeface="Tahoma"/>
                <a:cs typeface="Tahoma"/>
              </a:rPr>
              <a:t>projet</a:t>
            </a:r>
            <a:r>
              <a:rPr sz="1500" spc="-5" dirty="0">
                <a:latin typeface="Tahoma"/>
                <a:cs typeface="Tahoma"/>
              </a:rPr>
              <a:t> </a:t>
            </a:r>
            <a:r>
              <a:rPr sz="1500" spc="60" dirty="0" err="1">
                <a:latin typeface="Tahoma"/>
                <a:cs typeface="Tahoma"/>
              </a:rPr>
              <a:t>existant</a:t>
            </a:r>
            <a:r>
              <a:rPr sz="1500" spc="60" dirty="0">
                <a:latin typeface="Tahoma"/>
                <a:cs typeface="Tahoma"/>
              </a:rPr>
              <a:t> </a:t>
            </a:r>
            <a:endParaRPr lang="fr-FR" sz="1500" spc="60" dirty="0">
              <a:latin typeface="Tahoma"/>
              <a:cs typeface="Tahoma"/>
            </a:endParaRPr>
          </a:p>
          <a:p>
            <a:pPr marL="298450" marR="5080" indent="-285750">
              <a:lnSpc>
                <a:spcPct val="141700"/>
              </a:lnSpc>
              <a:spcBef>
                <a:spcPts val="90"/>
              </a:spcBef>
              <a:buFont typeface="Arial" panose="020B0604020202020204" pitchFamily="34" charset="0"/>
              <a:buChar char="•"/>
            </a:pPr>
            <a:r>
              <a:rPr sz="1500" spc="100" dirty="0" err="1">
                <a:latin typeface="Tahoma"/>
                <a:cs typeface="Tahoma"/>
              </a:rPr>
              <a:t>Configurer</a:t>
            </a:r>
            <a:r>
              <a:rPr sz="1500" spc="15" dirty="0">
                <a:latin typeface="Tahoma"/>
                <a:cs typeface="Tahoma"/>
              </a:rPr>
              <a:t> </a:t>
            </a:r>
            <a:r>
              <a:rPr sz="1500" spc="70" dirty="0">
                <a:latin typeface="Tahoma"/>
                <a:cs typeface="Tahoma"/>
              </a:rPr>
              <a:t>le</a:t>
            </a:r>
            <a:r>
              <a:rPr sz="1500" spc="-25" dirty="0">
                <a:latin typeface="Tahoma"/>
                <a:cs typeface="Tahoma"/>
              </a:rPr>
              <a:t> </a:t>
            </a:r>
            <a:r>
              <a:rPr sz="1500" b="1" spc="-10" dirty="0">
                <a:latin typeface="Tahoma"/>
                <a:cs typeface="Tahoma"/>
              </a:rPr>
              <a:t>projet</a:t>
            </a:r>
            <a:endParaRPr sz="1500" dirty="0">
              <a:latin typeface="Tahoma"/>
              <a:cs typeface="Tahoma"/>
            </a:endParaRPr>
          </a:p>
          <a:p>
            <a:pPr marL="298450" indent="-285750">
              <a:spcBef>
                <a:spcPts val="750"/>
              </a:spcBef>
              <a:buFont typeface="Arial" panose="020B0604020202020204" pitchFamily="34" charset="0"/>
              <a:buChar char="•"/>
            </a:pPr>
            <a:r>
              <a:rPr sz="1500" spc="75" dirty="0">
                <a:latin typeface="Tahoma"/>
                <a:cs typeface="Tahoma"/>
              </a:rPr>
              <a:t>Dans</a:t>
            </a:r>
            <a:r>
              <a:rPr sz="1500" spc="95" dirty="0">
                <a:latin typeface="Tahoma"/>
                <a:cs typeface="Tahoma"/>
              </a:rPr>
              <a:t> </a:t>
            </a:r>
            <a:r>
              <a:rPr sz="1500" spc="80" dirty="0">
                <a:latin typeface="Tahoma"/>
                <a:cs typeface="Tahoma"/>
              </a:rPr>
              <a:t>QFieldSync,</a:t>
            </a:r>
            <a:r>
              <a:rPr sz="1500" spc="55" dirty="0">
                <a:latin typeface="Tahoma"/>
                <a:cs typeface="Tahoma"/>
              </a:rPr>
              <a:t> </a:t>
            </a:r>
            <a:r>
              <a:rPr sz="1500" b="1" dirty="0">
                <a:latin typeface="Tahoma"/>
                <a:cs typeface="Tahoma"/>
              </a:rPr>
              <a:t>créer</a:t>
            </a:r>
            <a:r>
              <a:rPr sz="1500" b="1" spc="75" dirty="0">
                <a:latin typeface="Tahoma"/>
                <a:cs typeface="Tahoma"/>
              </a:rPr>
              <a:t> </a:t>
            </a:r>
            <a:r>
              <a:rPr sz="1500" b="1" dirty="0">
                <a:latin typeface="Tahoma"/>
                <a:cs typeface="Tahoma"/>
              </a:rPr>
              <a:t>un</a:t>
            </a:r>
            <a:r>
              <a:rPr sz="1500" b="1" spc="120" dirty="0">
                <a:latin typeface="Tahoma"/>
                <a:cs typeface="Tahoma"/>
              </a:rPr>
              <a:t> </a:t>
            </a:r>
            <a:r>
              <a:rPr sz="1500" b="1" dirty="0">
                <a:latin typeface="Tahoma"/>
                <a:cs typeface="Tahoma"/>
              </a:rPr>
              <a:t>projet</a:t>
            </a:r>
            <a:r>
              <a:rPr sz="1500" b="1" spc="100" dirty="0">
                <a:latin typeface="Tahoma"/>
                <a:cs typeface="Tahoma"/>
              </a:rPr>
              <a:t> </a:t>
            </a:r>
            <a:r>
              <a:rPr sz="1500" dirty="0">
                <a:latin typeface="Tahoma"/>
                <a:cs typeface="Tahoma"/>
              </a:rPr>
              <a:t>dans</a:t>
            </a:r>
            <a:r>
              <a:rPr sz="1500" spc="95" dirty="0">
                <a:latin typeface="Tahoma"/>
                <a:cs typeface="Tahoma"/>
              </a:rPr>
              <a:t> </a:t>
            </a:r>
            <a:r>
              <a:rPr sz="1500" dirty="0">
                <a:latin typeface="Tahoma"/>
                <a:cs typeface="Tahoma"/>
              </a:rPr>
              <a:t>un</a:t>
            </a:r>
            <a:r>
              <a:rPr sz="1500" spc="50" dirty="0">
                <a:latin typeface="Tahoma"/>
                <a:cs typeface="Tahoma"/>
              </a:rPr>
              <a:t> </a:t>
            </a:r>
            <a:r>
              <a:rPr sz="1500" spc="100" dirty="0">
                <a:latin typeface="Tahoma"/>
                <a:cs typeface="Tahoma"/>
              </a:rPr>
              <a:t>répertoire</a:t>
            </a:r>
            <a:r>
              <a:rPr sz="1500" spc="20" dirty="0">
                <a:latin typeface="Tahoma"/>
                <a:cs typeface="Tahoma"/>
              </a:rPr>
              <a:t> </a:t>
            </a:r>
            <a:r>
              <a:rPr sz="1500" spc="70" dirty="0">
                <a:latin typeface="Tahoma"/>
                <a:cs typeface="Tahoma"/>
              </a:rPr>
              <a:t>local</a:t>
            </a:r>
            <a:endParaRPr sz="1500" dirty="0">
              <a:latin typeface="Tahoma"/>
              <a:cs typeface="Tahoma"/>
            </a:endParaRPr>
          </a:p>
        </p:txBody>
      </p:sp>
      <p:pic>
        <p:nvPicPr>
          <p:cNvPr id="7" name="object 7"/>
          <p:cNvPicPr/>
          <p:nvPr/>
        </p:nvPicPr>
        <p:blipFill>
          <a:blip r:embed="rId2" cstate="print"/>
          <a:stretch>
            <a:fillRect/>
          </a:stretch>
        </p:blipFill>
        <p:spPr>
          <a:xfrm>
            <a:off x="885826" y="2667001"/>
            <a:ext cx="4181475" cy="2857499"/>
          </a:xfrm>
          <a:prstGeom prst="rect">
            <a:avLst/>
          </a:prstGeom>
        </p:spPr>
      </p:pic>
      <p:pic>
        <p:nvPicPr>
          <p:cNvPr id="8" name="object 8"/>
          <p:cNvPicPr/>
          <p:nvPr/>
        </p:nvPicPr>
        <p:blipFill>
          <a:blip r:embed="rId3" cstate="print"/>
          <a:stretch>
            <a:fillRect/>
          </a:stretch>
        </p:blipFill>
        <p:spPr>
          <a:xfrm>
            <a:off x="5124450" y="2667001"/>
            <a:ext cx="4324350" cy="2857499"/>
          </a:xfrm>
          <a:prstGeom prst="rect">
            <a:avLst/>
          </a:prstGeom>
        </p:spPr>
      </p:pic>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6675" y="342901"/>
            <a:ext cx="5909094" cy="294311"/>
          </a:xfrm>
          <a:prstGeom prst="rect">
            <a:avLst/>
          </a:prstGeom>
        </p:spPr>
        <p:txBody>
          <a:bodyPr vert="horz" wrap="square" lIns="0" tIns="17145" rIns="0" bIns="0" rtlCol="0">
            <a:spAutoFit/>
          </a:bodyPr>
          <a:lstStyle/>
          <a:p>
            <a:pPr marL="12700">
              <a:lnSpc>
                <a:spcPct val="100000"/>
              </a:lnSpc>
              <a:spcBef>
                <a:spcPts val="135"/>
              </a:spcBef>
            </a:pPr>
            <a:r>
              <a:rPr sz="1800" spc="-60" dirty="0"/>
              <a:t>Les</a:t>
            </a:r>
            <a:r>
              <a:rPr sz="1800" spc="-135" dirty="0"/>
              <a:t> </a:t>
            </a:r>
            <a:r>
              <a:rPr sz="1800" spc="-20" dirty="0"/>
              <a:t>étapes</a:t>
            </a:r>
            <a:r>
              <a:rPr sz="1800" spc="-175" dirty="0"/>
              <a:t> </a:t>
            </a:r>
            <a:r>
              <a:rPr sz="1800" dirty="0"/>
              <a:t>de</a:t>
            </a:r>
            <a:r>
              <a:rPr sz="1800" spc="-155" dirty="0"/>
              <a:t> </a:t>
            </a:r>
            <a:r>
              <a:rPr sz="1800" dirty="0"/>
              <a:t>publication</a:t>
            </a:r>
            <a:r>
              <a:rPr sz="1800" spc="-135" dirty="0"/>
              <a:t> </a:t>
            </a:r>
            <a:r>
              <a:rPr sz="1800" spc="-229" dirty="0"/>
              <a:t>:</a:t>
            </a:r>
            <a:r>
              <a:rPr sz="1800" spc="-60" dirty="0"/>
              <a:t> </a:t>
            </a:r>
            <a:r>
              <a:rPr sz="1800" spc="-10" dirty="0"/>
              <a:t>synchroniser</a:t>
            </a:r>
          </a:p>
        </p:txBody>
      </p:sp>
      <p:sp>
        <p:nvSpPr>
          <p:cNvPr id="6" name="object 6"/>
          <p:cNvSpPr txBox="1"/>
          <p:nvPr/>
        </p:nvSpPr>
        <p:spPr>
          <a:xfrm>
            <a:off x="1579562" y="1102737"/>
            <a:ext cx="6746876" cy="978088"/>
          </a:xfrm>
          <a:prstGeom prst="rect">
            <a:avLst/>
          </a:prstGeom>
        </p:spPr>
        <p:txBody>
          <a:bodyPr vert="horz" wrap="square" lIns="0" tIns="11430" rIns="0" bIns="0" rtlCol="0">
            <a:spAutoFit/>
          </a:bodyPr>
          <a:lstStyle/>
          <a:p>
            <a:pPr marL="298450" marR="5080" indent="-285750">
              <a:lnSpc>
                <a:spcPct val="141700"/>
              </a:lnSpc>
              <a:spcBef>
                <a:spcPts val="90"/>
              </a:spcBef>
              <a:buFont typeface="Arial" panose="020B0604020202020204" pitchFamily="34" charset="0"/>
              <a:buChar char="•"/>
            </a:pPr>
            <a:r>
              <a:rPr sz="1500" spc="95" dirty="0">
                <a:latin typeface="Tahoma"/>
                <a:cs typeface="Tahoma"/>
              </a:rPr>
              <a:t>Ajouter</a:t>
            </a:r>
            <a:r>
              <a:rPr sz="1500" spc="40" dirty="0">
                <a:latin typeface="Tahoma"/>
                <a:cs typeface="Tahoma"/>
              </a:rPr>
              <a:t> </a:t>
            </a:r>
            <a:r>
              <a:rPr sz="1500" dirty="0">
                <a:latin typeface="Tahoma"/>
                <a:cs typeface="Tahoma"/>
              </a:rPr>
              <a:t>des</a:t>
            </a:r>
            <a:r>
              <a:rPr sz="1500" spc="90" dirty="0">
                <a:latin typeface="Tahoma"/>
                <a:cs typeface="Tahoma"/>
              </a:rPr>
              <a:t> </a:t>
            </a:r>
            <a:r>
              <a:rPr sz="1500" spc="60" dirty="0">
                <a:latin typeface="Tahoma"/>
                <a:cs typeface="Tahoma"/>
              </a:rPr>
              <a:t>couches</a:t>
            </a:r>
            <a:r>
              <a:rPr sz="1500" spc="85" dirty="0">
                <a:latin typeface="Tahoma"/>
                <a:cs typeface="Tahoma"/>
              </a:rPr>
              <a:t> </a:t>
            </a:r>
            <a:r>
              <a:rPr sz="1500" b="1" dirty="0">
                <a:latin typeface="Tahoma"/>
                <a:cs typeface="Tahoma"/>
              </a:rPr>
              <a:t>vecteur</a:t>
            </a:r>
            <a:r>
              <a:rPr sz="1500" b="1" spc="65" dirty="0">
                <a:latin typeface="Tahoma"/>
                <a:cs typeface="Tahoma"/>
              </a:rPr>
              <a:t> </a:t>
            </a:r>
            <a:r>
              <a:rPr sz="1500" spc="75" dirty="0">
                <a:latin typeface="Tahoma"/>
                <a:cs typeface="Tahoma"/>
              </a:rPr>
              <a:t>(fichiers</a:t>
            </a:r>
            <a:r>
              <a:rPr sz="1500" spc="90" dirty="0">
                <a:latin typeface="Tahoma"/>
                <a:cs typeface="Tahoma"/>
              </a:rPr>
              <a:t> </a:t>
            </a:r>
            <a:r>
              <a:rPr sz="1500" spc="50" dirty="0">
                <a:latin typeface="Tahoma"/>
                <a:cs typeface="Tahoma"/>
              </a:rPr>
              <a:t>ou</a:t>
            </a:r>
            <a:r>
              <a:rPr sz="1500" spc="40" dirty="0">
                <a:latin typeface="Tahoma"/>
                <a:cs typeface="Tahoma"/>
              </a:rPr>
              <a:t> </a:t>
            </a:r>
            <a:r>
              <a:rPr sz="1500" spc="75" dirty="0">
                <a:latin typeface="Tahoma"/>
                <a:cs typeface="Tahoma"/>
              </a:rPr>
              <a:t>PostgreSQL),</a:t>
            </a:r>
            <a:r>
              <a:rPr sz="1500" spc="50" dirty="0">
                <a:latin typeface="Tahoma"/>
                <a:cs typeface="Tahoma"/>
              </a:rPr>
              <a:t> </a:t>
            </a:r>
            <a:r>
              <a:rPr sz="1500" b="1" spc="-10" dirty="0">
                <a:latin typeface="Tahoma"/>
                <a:cs typeface="Tahoma"/>
              </a:rPr>
              <a:t>raster </a:t>
            </a:r>
            <a:endParaRPr lang="fr-FR" sz="1500" b="1" spc="-10" dirty="0">
              <a:latin typeface="Tahoma"/>
              <a:cs typeface="Tahoma"/>
            </a:endParaRPr>
          </a:p>
          <a:p>
            <a:pPr marL="298450" marR="5080" indent="-285750">
              <a:lnSpc>
                <a:spcPct val="141700"/>
              </a:lnSpc>
              <a:spcBef>
                <a:spcPts val="90"/>
              </a:spcBef>
              <a:buFont typeface="Arial" panose="020B0604020202020204" pitchFamily="34" charset="0"/>
              <a:buChar char="•"/>
            </a:pPr>
            <a:r>
              <a:rPr sz="1500" spc="100" dirty="0" err="1">
                <a:latin typeface="Tahoma"/>
                <a:cs typeface="Tahoma"/>
              </a:rPr>
              <a:t>Configurer</a:t>
            </a:r>
            <a:r>
              <a:rPr sz="1500" spc="50" dirty="0">
                <a:latin typeface="Tahoma"/>
                <a:cs typeface="Tahoma"/>
              </a:rPr>
              <a:t> </a:t>
            </a:r>
            <a:r>
              <a:rPr sz="1500" spc="55" dirty="0">
                <a:latin typeface="Tahoma"/>
                <a:cs typeface="Tahoma"/>
              </a:rPr>
              <a:t>les</a:t>
            </a:r>
            <a:r>
              <a:rPr sz="1500" spc="90" dirty="0">
                <a:latin typeface="Tahoma"/>
                <a:cs typeface="Tahoma"/>
              </a:rPr>
              <a:t> </a:t>
            </a:r>
            <a:r>
              <a:rPr sz="1500" spc="80" dirty="0">
                <a:latin typeface="Tahoma"/>
                <a:cs typeface="Tahoma"/>
              </a:rPr>
              <a:t>options</a:t>
            </a:r>
            <a:r>
              <a:rPr sz="1500" spc="85" dirty="0">
                <a:latin typeface="Tahoma"/>
                <a:cs typeface="Tahoma"/>
              </a:rPr>
              <a:t> </a:t>
            </a:r>
            <a:r>
              <a:rPr sz="1500" dirty="0">
                <a:latin typeface="Tahoma"/>
                <a:cs typeface="Tahoma"/>
              </a:rPr>
              <a:t>des</a:t>
            </a:r>
            <a:r>
              <a:rPr sz="1500" spc="90" dirty="0">
                <a:latin typeface="Tahoma"/>
                <a:cs typeface="Tahoma"/>
              </a:rPr>
              <a:t> </a:t>
            </a:r>
            <a:r>
              <a:rPr sz="1500" b="1" dirty="0">
                <a:latin typeface="Tahoma"/>
                <a:cs typeface="Tahoma"/>
              </a:rPr>
              <a:t>couches</a:t>
            </a:r>
            <a:r>
              <a:rPr sz="1500" b="1" spc="105" dirty="0">
                <a:latin typeface="Tahoma"/>
                <a:cs typeface="Tahoma"/>
              </a:rPr>
              <a:t> </a:t>
            </a:r>
            <a:r>
              <a:rPr sz="1500" spc="65" dirty="0">
                <a:latin typeface="Tahoma"/>
                <a:cs typeface="Tahoma"/>
              </a:rPr>
              <a:t>(formulaire,</a:t>
            </a:r>
            <a:r>
              <a:rPr sz="1500" spc="50" dirty="0">
                <a:latin typeface="Tahoma"/>
                <a:cs typeface="Tahoma"/>
              </a:rPr>
              <a:t> symbologie) </a:t>
            </a:r>
            <a:endParaRPr lang="fr-FR" sz="1500" spc="50" dirty="0">
              <a:latin typeface="Tahoma"/>
              <a:cs typeface="Tahoma"/>
            </a:endParaRPr>
          </a:p>
          <a:p>
            <a:pPr marL="298450" marR="5080" indent="-285750">
              <a:lnSpc>
                <a:spcPct val="141700"/>
              </a:lnSpc>
              <a:spcBef>
                <a:spcPts val="90"/>
              </a:spcBef>
              <a:buFont typeface="Arial" panose="020B0604020202020204" pitchFamily="34" charset="0"/>
              <a:buChar char="•"/>
            </a:pPr>
            <a:r>
              <a:rPr sz="1500" spc="75" dirty="0">
                <a:latin typeface="Tahoma"/>
                <a:cs typeface="Tahoma"/>
              </a:rPr>
              <a:t>Dans</a:t>
            </a:r>
            <a:r>
              <a:rPr sz="1500" spc="114" dirty="0">
                <a:latin typeface="Tahoma"/>
                <a:cs typeface="Tahoma"/>
              </a:rPr>
              <a:t> </a:t>
            </a:r>
            <a:r>
              <a:rPr sz="1500" spc="80" dirty="0">
                <a:latin typeface="Tahoma"/>
                <a:cs typeface="Tahoma"/>
              </a:rPr>
              <a:t>QFieldSync, </a:t>
            </a:r>
            <a:r>
              <a:rPr sz="1500" b="1" dirty="0">
                <a:latin typeface="Tahoma"/>
                <a:cs typeface="Tahoma"/>
              </a:rPr>
              <a:t>synchroniser</a:t>
            </a:r>
            <a:r>
              <a:rPr sz="1500" b="1" spc="90" dirty="0">
                <a:latin typeface="Tahoma"/>
                <a:cs typeface="Tahoma"/>
              </a:rPr>
              <a:t> </a:t>
            </a:r>
            <a:r>
              <a:rPr sz="1500" b="1" dirty="0">
                <a:latin typeface="Tahoma"/>
                <a:cs typeface="Tahoma"/>
              </a:rPr>
              <a:t>vers</a:t>
            </a:r>
            <a:r>
              <a:rPr sz="1500" b="1" spc="135" dirty="0">
                <a:latin typeface="Tahoma"/>
                <a:cs typeface="Tahoma"/>
              </a:rPr>
              <a:t> </a:t>
            </a:r>
            <a:r>
              <a:rPr sz="1500" b="1" dirty="0">
                <a:latin typeface="Tahoma"/>
                <a:cs typeface="Tahoma"/>
              </a:rPr>
              <a:t>le</a:t>
            </a:r>
            <a:r>
              <a:rPr sz="1500" b="1" spc="125" dirty="0">
                <a:latin typeface="Tahoma"/>
                <a:cs typeface="Tahoma"/>
              </a:rPr>
              <a:t> </a:t>
            </a:r>
            <a:r>
              <a:rPr sz="1500" b="1" spc="-10" dirty="0">
                <a:latin typeface="Tahoma"/>
                <a:cs typeface="Tahoma"/>
              </a:rPr>
              <a:t>serveur</a:t>
            </a:r>
            <a:endParaRPr sz="1500" dirty="0">
              <a:latin typeface="Tahoma"/>
              <a:cs typeface="Tahoma"/>
            </a:endParaRPr>
          </a:p>
        </p:txBody>
      </p:sp>
      <p:pic>
        <p:nvPicPr>
          <p:cNvPr id="7" name="object 7"/>
          <p:cNvPicPr/>
          <p:nvPr/>
        </p:nvPicPr>
        <p:blipFill>
          <a:blip r:embed="rId2" cstate="print"/>
          <a:stretch>
            <a:fillRect/>
          </a:stretch>
        </p:blipFill>
        <p:spPr>
          <a:xfrm>
            <a:off x="2938463" y="2403476"/>
            <a:ext cx="4029074" cy="3809999"/>
          </a:xfrm>
          <a:prstGeom prst="rect">
            <a:avLst/>
          </a:prstGeom>
        </p:spPr>
      </p:pic>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887916" y="950467"/>
            <a:ext cx="3150684" cy="5907533"/>
          </a:xfrm>
          <a:prstGeom prst="rect">
            <a:avLst/>
          </a:prstGeom>
        </p:spPr>
      </p:pic>
      <p:sp>
        <p:nvSpPr>
          <p:cNvPr id="3" name="object 3"/>
          <p:cNvSpPr txBox="1">
            <a:spLocks noGrp="1"/>
          </p:cNvSpPr>
          <p:nvPr>
            <p:ph type="title"/>
          </p:nvPr>
        </p:nvSpPr>
        <p:spPr>
          <a:xfrm>
            <a:off x="66675" y="295276"/>
            <a:ext cx="5257800" cy="467436"/>
          </a:xfrm>
          <a:prstGeom prst="rect">
            <a:avLst/>
          </a:prstGeom>
        </p:spPr>
        <p:txBody>
          <a:bodyPr vert="horz" wrap="square" lIns="0" tIns="17145" rIns="0" bIns="0" rtlCol="0">
            <a:spAutoFit/>
          </a:bodyPr>
          <a:lstStyle/>
          <a:p>
            <a:pPr>
              <a:lnSpc>
                <a:spcPct val="100000"/>
              </a:lnSpc>
              <a:spcBef>
                <a:spcPts val="135"/>
              </a:spcBef>
            </a:pPr>
            <a:r>
              <a:rPr spc="-65" dirty="0"/>
              <a:t>Se</a:t>
            </a:r>
            <a:r>
              <a:rPr spc="-100" dirty="0"/>
              <a:t> </a:t>
            </a:r>
            <a:r>
              <a:rPr dirty="0"/>
              <a:t>connecter</a:t>
            </a:r>
            <a:r>
              <a:rPr spc="-114" dirty="0"/>
              <a:t> </a:t>
            </a:r>
            <a:r>
              <a:rPr spc="-45" dirty="0"/>
              <a:t>avec</a:t>
            </a:r>
            <a:r>
              <a:rPr spc="-90" dirty="0"/>
              <a:t> </a:t>
            </a:r>
            <a:r>
              <a:rPr spc="-10" dirty="0"/>
              <a:t>QField</a:t>
            </a:r>
          </a:p>
        </p:txBody>
      </p:sp>
      <p:sp>
        <p:nvSpPr>
          <p:cNvPr id="4" name="object 4"/>
          <p:cNvSpPr txBox="1"/>
          <p:nvPr/>
        </p:nvSpPr>
        <p:spPr>
          <a:xfrm>
            <a:off x="4311650" y="1045717"/>
            <a:ext cx="4856480" cy="1587500"/>
          </a:xfrm>
          <a:prstGeom prst="rect">
            <a:avLst/>
          </a:prstGeom>
        </p:spPr>
        <p:txBody>
          <a:bodyPr vert="horz" wrap="square" lIns="0" tIns="12065" rIns="0" bIns="0" rtlCol="0">
            <a:spAutoFit/>
          </a:bodyPr>
          <a:lstStyle/>
          <a:p>
            <a:pPr marL="12700" marR="426084">
              <a:lnSpc>
                <a:spcPct val="115100"/>
              </a:lnSpc>
              <a:spcBef>
                <a:spcPts val="95"/>
              </a:spcBef>
            </a:pPr>
            <a:r>
              <a:rPr sz="1900" spc="155" dirty="0">
                <a:latin typeface="Tahoma"/>
                <a:cs typeface="Tahoma"/>
              </a:rPr>
              <a:t>On</a:t>
            </a:r>
            <a:r>
              <a:rPr sz="1900" spc="-60" dirty="0">
                <a:latin typeface="Tahoma"/>
                <a:cs typeface="Tahoma"/>
              </a:rPr>
              <a:t> </a:t>
            </a:r>
            <a:r>
              <a:rPr sz="1900" spc="90" dirty="0">
                <a:latin typeface="Tahoma"/>
                <a:cs typeface="Tahoma"/>
              </a:rPr>
              <a:t>peut</a:t>
            </a:r>
            <a:r>
              <a:rPr sz="1900" spc="-5" dirty="0">
                <a:latin typeface="Tahoma"/>
                <a:cs typeface="Tahoma"/>
              </a:rPr>
              <a:t> </a:t>
            </a:r>
            <a:r>
              <a:rPr sz="1900" spc="114" dirty="0">
                <a:latin typeface="Tahoma"/>
                <a:cs typeface="Tahoma"/>
              </a:rPr>
              <a:t>préciser</a:t>
            </a:r>
            <a:r>
              <a:rPr sz="1900" spc="-60" dirty="0">
                <a:latin typeface="Tahoma"/>
                <a:cs typeface="Tahoma"/>
              </a:rPr>
              <a:t> </a:t>
            </a:r>
            <a:r>
              <a:rPr sz="1900" spc="85" dirty="0">
                <a:latin typeface="Tahoma"/>
                <a:cs typeface="Tahoma"/>
              </a:rPr>
              <a:t>le</a:t>
            </a:r>
            <a:r>
              <a:rPr sz="1900" spc="5" dirty="0">
                <a:latin typeface="Tahoma"/>
                <a:cs typeface="Tahoma"/>
              </a:rPr>
              <a:t> </a:t>
            </a:r>
            <a:r>
              <a:rPr sz="1900" b="1" dirty="0">
                <a:latin typeface="Tahoma"/>
                <a:cs typeface="Tahoma"/>
              </a:rPr>
              <a:t>serveur</a:t>
            </a:r>
            <a:r>
              <a:rPr sz="1900" b="1" spc="30" dirty="0">
                <a:latin typeface="Tahoma"/>
                <a:cs typeface="Tahoma"/>
              </a:rPr>
              <a:t> </a:t>
            </a:r>
            <a:r>
              <a:rPr sz="1900" dirty="0">
                <a:latin typeface="Tahoma"/>
                <a:cs typeface="Tahoma"/>
              </a:rPr>
              <a:t>à</a:t>
            </a:r>
            <a:r>
              <a:rPr sz="1900" spc="-35" dirty="0">
                <a:latin typeface="Tahoma"/>
                <a:cs typeface="Tahoma"/>
              </a:rPr>
              <a:t> </a:t>
            </a:r>
            <a:r>
              <a:rPr sz="1900" spc="80" dirty="0">
                <a:latin typeface="Tahoma"/>
                <a:cs typeface="Tahoma"/>
              </a:rPr>
              <a:t>utiliser, </a:t>
            </a:r>
            <a:r>
              <a:rPr sz="1900" spc="75" dirty="0">
                <a:latin typeface="Tahoma"/>
                <a:cs typeface="Tahoma"/>
              </a:rPr>
              <a:t>puis</a:t>
            </a:r>
            <a:r>
              <a:rPr sz="1900" spc="-30" dirty="0">
                <a:latin typeface="Tahoma"/>
                <a:cs typeface="Tahoma"/>
              </a:rPr>
              <a:t> </a:t>
            </a:r>
            <a:r>
              <a:rPr sz="1900" spc="95" dirty="0">
                <a:latin typeface="Tahoma"/>
                <a:cs typeface="Tahoma"/>
              </a:rPr>
              <a:t>les</a:t>
            </a:r>
            <a:r>
              <a:rPr sz="1900" spc="-30" dirty="0">
                <a:latin typeface="Tahoma"/>
                <a:cs typeface="Tahoma"/>
              </a:rPr>
              <a:t> </a:t>
            </a:r>
            <a:r>
              <a:rPr sz="1900" b="1" dirty="0">
                <a:latin typeface="Tahoma"/>
                <a:cs typeface="Tahoma"/>
              </a:rPr>
              <a:t>informations de</a:t>
            </a:r>
            <a:r>
              <a:rPr sz="1900" b="1" spc="20" dirty="0">
                <a:latin typeface="Tahoma"/>
                <a:cs typeface="Tahoma"/>
              </a:rPr>
              <a:t> </a:t>
            </a:r>
            <a:r>
              <a:rPr sz="1900" b="1" spc="-10" dirty="0">
                <a:latin typeface="Tahoma"/>
                <a:cs typeface="Tahoma"/>
              </a:rPr>
              <a:t>connexion</a:t>
            </a:r>
            <a:endParaRPr sz="1900" dirty="0">
              <a:latin typeface="Tahoma"/>
              <a:cs typeface="Tahoma"/>
            </a:endParaRPr>
          </a:p>
          <a:p>
            <a:pPr marL="12700" marR="5080">
              <a:lnSpc>
                <a:spcPct val="111800"/>
              </a:lnSpc>
              <a:spcBef>
                <a:spcPts val="1950"/>
              </a:spcBef>
            </a:pPr>
            <a:r>
              <a:rPr sz="1900" b="1" dirty="0">
                <a:latin typeface="Tahoma"/>
                <a:cs typeface="Tahoma"/>
              </a:rPr>
              <a:t>QField</a:t>
            </a:r>
            <a:r>
              <a:rPr sz="1900" b="1" spc="70" dirty="0">
                <a:latin typeface="Tahoma"/>
                <a:cs typeface="Tahoma"/>
              </a:rPr>
              <a:t> </a:t>
            </a:r>
            <a:r>
              <a:rPr sz="1900" spc="80" dirty="0">
                <a:latin typeface="Tahoma"/>
                <a:cs typeface="Tahoma"/>
              </a:rPr>
              <a:t>propose</a:t>
            </a:r>
            <a:r>
              <a:rPr sz="1900" spc="75" dirty="0">
                <a:latin typeface="Tahoma"/>
                <a:cs typeface="Tahoma"/>
              </a:rPr>
              <a:t> </a:t>
            </a:r>
            <a:r>
              <a:rPr sz="1900" spc="100" dirty="0">
                <a:latin typeface="Tahoma"/>
                <a:cs typeface="Tahoma"/>
              </a:rPr>
              <a:t>ensuite</a:t>
            </a:r>
            <a:r>
              <a:rPr sz="1900" spc="70" dirty="0">
                <a:latin typeface="Tahoma"/>
                <a:cs typeface="Tahoma"/>
              </a:rPr>
              <a:t> </a:t>
            </a:r>
            <a:r>
              <a:rPr sz="1900" spc="80" dirty="0">
                <a:latin typeface="Tahoma"/>
                <a:cs typeface="Tahoma"/>
              </a:rPr>
              <a:t>de</a:t>
            </a:r>
            <a:r>
              <a:rPr sz="1900" spc="70" dirty="0">
                <a:latin typeface="Tahoma"/>
                <a:cs typeface="Tahoma"/>
              </a:rPr>
              <a:t> </a:t>
            </a:r>
            <a:r>
              <a:rPr sz="1900" spc="114" dirty="0">
                <a:latin typeface="Tahoma"/>
                <a:cs typeface="Tahoma"/>
              </a:rPr>
              <a:t>télécharger</a:t>
            </a:r>
            <a:r>
              <a:rPr sz="1900" dirty="0">
                <a:latin typeface="Tahoma"/>
                <a:cs typeface="Tahoma"/>
              </a:rPr>
              <a:t> </a:t>
            </a:r>
            <a:r>
              <a:rPr sz="1900" spc="60" dirty="0">
                <a:latin typeface="Tahoma"/>
                <a:cs typeface="Tahoma"/>
              </a:rPr>
              <a:t>le </a:t>
            </a:r>
            <a:r>
              <a:rPr sz="1900" spc="90" dirty="0">
                <a:latin typeface="Tahoma"/>
                <a:cs typeface="Tahoma"/>
              </a:rPr>
              <a:t>projet</a:t>
            </a:r>
            <a:endParaRPr sz="1900" dirty="0">
              <a:latin typeface="Tahoma"/>
              <a:cs typeface="Tahoma"/>
            </a:endParaRPr>
          </a:p>
        </p:txBody>
      </p:sp>
      <p:pic>
        <p:nvPicPr>
          <p:cNvPr id="5" name="object 5"/>
          <p:cNvPicPr/>
          <p:nvPr/>
        </p:nvPicPr>
        <p:blipFill>
          <a:blip r:embed="rId3" cstate="print"/>
          <a:stretch>
            <a:fillRect/>
          </a:stretch>
        </p:blipFill>
        <p:spPr>
          <a:xfrm>
            <a:off x="6800850" y="2790825"/>
            <a:ext cx="2200275" cy="3809999"/>
          </a:xfrm>
          <a:prstGeom prst="rect">
            <a:avLst/>
          </a:prstGeom>
        </p:spPr>
      </p:pic>
      <p:pic>
        <p:nvPicPr>
          <p:cNvPr id="7" name="object 7"/>
          <p:cNvPicPr/>
          <p:nvPr/>
        </p:nvPicPr>
        <p:blipFill>
          <a:blip r:embed="rId4" cstate="print"/>
          <a:stretch>
            <a:fillRect/>
          </a:stretch>
        </p:blipFill>
        <p:spPr>
          <a:xfrm>
            <a:off x="4324350" y="2790825"/>
            <a:ext cx="2419349" cy="3809999"/>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2824DC-C7F1-71B9-2304-041DB73FE57B}"/>
              </a:ext>
            </a:extLst>
          </p:cNvPr>
          <p:cNvSpPr>
            <a:spLocks noGrp="1"/>
          </p:cNvSpPr>
          <p:nvPr>
            <p:ph type="ctrTitle"/>
          </p:nvPr>
        </p:nvSpPr>
        <p:spPr>
          <a:xfrm>
            <a:off x="75501" y="479061"/>
            <a:ext cx="9754998" cy="2601520"/>
          </a:xfrm>
        </p:spPr>
        <p:txBody>
          <a:bodyPr lIns="91440" tIns="45720" rIns="91440" bIns="45720" anchor="b"/>
          <a:lstStyle/>
          <a:p>
            <a:r>
              <a:rPr lang="fr-FR" sz="2800">
                <a:latin typeface="Montserrat ExtraBold"/>
              </a:rPr>
              <a:t>Plateforme Partagée pour la gestion des PEI dans l’</a:t>
            </a:r>
            <a:r>
              <a:rPr lang="fr-FR" sz="3200">
                <a:latin typeface="Montserrat ExtraBold"/>
              </a:rPr>
              <a:t>AUDE </a:t>
            </a:r>
            <a:r>
              <a:rPr lang="fr-FR" sz="2800">
                <a:latin typeface="Montserrat ExtraBold"/>
              </a:rPr>
              <a:t>:</a:t>
            </a:r>
            <a:br>
              <a:rPr lang="fr-FR" sz="2800"/>
            </a:br>
            <a:br>
              <a:rPr lang="fr-FR" sz="1400"/>
            </a:br>
            <a:r>
              <a:rPr lang="fr-FR" sz="3200">
                <a:latin typeface="Montserrat ExtraBold"/>
              </a:rPr>
              <a:t>OPEN SIS 11 / DECI</a:t>
            </a:r>
            <a:br>
              <a:rPr lang="fr-FR" sz="3200"/>
            </a:br>
            <a:br>
              <a:rPr lang="fr-FR" sz="2800"/>
            </a:br>
            <a:r>
              <a:rPr lang="fr-FR" sz="2400">
                <a:latin typeface="Montserrat ExtraBold"/>
              </a:rPr>
              <a:t>Utilisation de l’outil « Filtrer par utilisateur » de </a:t>
            </a:r>
            <a:r>
              <a:rPr lang="fr-FR" sz="2400" err="1">
                <a:latin typeface="Montserrat ExtraBold"/>
              </a:rPr>
              <a:t>Lizmap</a:t>
            </a:r>
            <a:endParaRPr lang="fr-FR" sz="2800">
              <a:latin typeface="Montserrat ExtraBold"/>
            </a:endParaRPr>
          </a:p>
        </p:txBody>
      </p:sp>
      <p:pic>
        <p:nvPicPr>
          <p:cNvPr id="3" name="Image 2">
            <a:extLst>
              <a:ext uri="{FF2B5EF4-FFF2-40B4-BE49-F238E27FC236}">
                <a16:creationId xmlns:a16="http://schemas.microsoft.com/office/drawing/2014/main" id="{19071D52-CE7D-C9D5-0EFE-371B24F4F683}"/>
              </a:ext>
            </a:extLst>
          </p:cNvPr>
          <p:cNvPicPr>
            <a:picLocks noChangeAspect="1"/>
          </p:cNvPicPr>
          <p:nvPr/>
        </p:nvPicPr>
        <p:blipFill>
          <a:blip r:embed="rId2"/>
          <a:stretch>
            <a:fillRect/>
          </a:stretch>
        </p:blipFill>
        <p:spPr>
          <a:xfrm>
            <a:off x="2104163" y="3429000"/>
            <a:ext cx="5697675" cy="2303083"/>
          </a:xfrm>
          <a:prstGeom prst="rect">
            <a:avLst/>
          </a:prstGeom>
        </p:spPr>
      </p:pic>
    </p:spTree>
    <p:extLst>
      <p:ext uri="{BB962C8B-B14F-4D97-AF65-F5344CB8AC3E}">
        <p14:creationId xmlns:p14="http://schemas.microsoft.com/office/powerpoint/2010/main" val="2209281066"/>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6675" y="323851"/>
            <a:ext cx="5909094" cy="294311"/>
          </a:xfrm>
          <a:prstGeom prst="rect">
            <a:avLst/>
          </a:prstGeom>
        </p:spPr>
        <p:txBody>
          <a:bodyPr vert="horz" wrap="square" lIns="0" tIns="17145" rIns="0" bIns="0" rtlCol="0">
            <a:spAutoFit/>
          </a:bodyPr>
          <a:lstStyle/>
          <a:p>
            <a:pPr marL="12700">
              <a:lnSpc>
                <a:spcPct val="100000"/>
              </a:lnSpc>
              <a:spcBef>
                <a:spcPts val="135"/>
              </a:spcBef>
            </a:pPr>
            <a:r>
              <a:rPr sz="1800" spc="-10" dirty="0"/>
              <a:t>Synchroniser</a:t>
            </a:r>
            <a:r>
              <a:rPr sz="1800" spc="-135" dirty="0"/>
              <a:t> </a:t>
            </a:r>
            <a:r>
              <a:rPr sz="1800" spc="-10" dirty="0"/>
              <a:t>les</a:t>
            </a:r>
            <a:r>
              <a:rPr sz="1800" spc="-130" dirty="0"/>
              <a:t> </a:t>
            </a:r>
            <a:r>
              <a:rPr sz="1800" spc="-25" dirty="0"/>
              <a:t>données</a:t>
            </a:r>
            <a:r>
              <a:rPr sz="1800" spc="-135" dirty="0"/>
              <a:t> </a:t>
            </a:r>
            <a:r>
              <a:rPr sz="1800" spc="-10" dirty="0"/>
              <a:t>PostgreSQL</a:t>
            </a:r>
          </a:p>
        </p:txBody>
      </p:sp>
      <p:sp>
        <p:nvSpPr>
          <p:cNvPr id="6" name="object 6"/>
          <p:cNvSpPr txBox="1"/>
          <p:nvPr/>
        </p:nvSpPr>
        <p:spPr>
          <a:xfrm>
            <a:off x="1358901" y="993456"/>
            <a:ext cx="8347075" cy="1994535"/>
          </a:xfrm>
          <a:prstGeom prst="rect">
            <a:avLst/>
          </a:prstGeom>
        </p:spPr>
        <p:txBody>
          <a:bodyPr vert="horz" wrap="square" lIns="0" tIns="15240" rIns="0" bIns="0" rtlCol="0">
            <a:spAutoFit/>
          </a:bodyPr>
          <a:lstStyle/>
          <a:p>
            <a:pPr marL="12700">
              <a:spcBef>
                <a:spcPts val="120"/>
              </a:spcBef>
            </a:pPr>
            <a:r>
              <a:rPr sz="1900" spc="60" dirty="0">
                <a:latin typeface="Tahoma"/>
                <a:cs typeface="Tahoma"/>
              </a:rPr>
              <a:t>Si</a:t>
            </a:r>
            <a:r>
              <a:rPr sz="1900" spc="45" dirty="0">
                <a:latin typeface="Tahoma"/>
                <a:cs typeface="Tahoma"/>
              </a:rPr>
              <a:t> </a:t>
            </a:r>
            <a:r>
              <a:rPr sz="1900" dirty="0">
                <a:latin typeface="Tahoma"/>
                <a:cs typeface="Tahoma"/>
              </a:rPr>
              <a:t>on</a:t>
            </a:r>
            <a:r>
              <a:rPr sz="1900" spc="-5" dirty="0">
                <a:latin typeface="Tahoma"/>
                <a:cs typeface="Tahoma"/>
              </a:rPr>
              <a:t> </a:t>
            </a:r>
            <a:r>
              <a:rPr sz="1900" spc="125" dirty="0">
                <a:latin typeface="Tahoma"/>
                <a:cs typeface="Tahoma"/>
              </a:rPr>
              <a:t>utilise</a:t>
            </a:r>
            <a:r>
              <a:rPr sz="1900" spc="60" dirty="0">
                <a:latin typeface="Tahoma"/>
                <a:cs typeface="Tahoma"/>
              </a:rPr>
              <a:t> </a:t>
            </a:r>
            <a:r>
              <a:rPr sz="1900" spc="90" dirty="0">
                <a:latin typeface="Tahoma"/>
                <a:cs typeface="Tahoma"/>
              </a:rPr>
              <a:t>des</a:t>
            </a:r>
            <a:r>
              <a:rPr sz="1900" spc="5" dirty="0">
                <a:latin typeface="Tahoma"/>
                <a:cs typeface="Tahoma"/>
              </a:rPr>
              <a:t> </a:t>
            </a:r>
            <a:r>
              <a:rPr sz="1900" spc="80" dirty="0">
                <a:latin typeface="Tahoma"/>
                <a:cs typeface="Tahoma"/>
              </a:rPr>
              <a:t>couches</a:t>
            </a:r>
            <a:r>
              <a:rPr sz="1900" spc="5" dirty="0">
                <a:latin typeface="Tahoma"/>
                <a:cs typeface="Tahoma"/>
              </a:rPr>
              <a:t> </a:t>
            </a:r>
            <a:r>
              <a:rPr sz="1900" b="1" dirty="0">
                <a:latin typeface="Tahoma"/>
                <a:cs typeface="Tahoma"/>
              </a:rPr>
              <a:t>PostgreSQL</a:t>
            </a:r>
            <a:r>
              <a:rPr sz="1900" b="1" spc="105" dirty="0">
                <a:latin typeface="Tahoma"/>
                <a:cs typeface="Tahoma"/>
              </a:rPr>
              <a:t> </a:t>
            </a:r>
            <a:r>
              <a:rPr sz="1900" spc="100" dirty="0">
                <a:latin typeface="Tahoma"/>
                <a:cs typeface="Tahoma"/>
              </a:rPr>
              <a:t>hébergées</a:t>
            </a:r>
            <a:r>
              <a:rPr sz="1900" spc="5" dirty="0">
                <a:latin typeface="Tahoma"/>
                <a:cs typeface="Tahoma"/>
              </a:rPr>
              <a:t> </a:t>
            </a:r>
            <a:r>
              <a:rPr sz="1900" spc="75" dirty="0">
                <a:latin typeface="Tahoma"/>
                <a:cs typeface="Tahoma"/>
              </a:rPr>
              <a:t>sur</a:t>
            </a:r>
            <a:r>
              <a:rPr sz="1900" spc="-10" dirty="0">
                <a:latin typeface="Tahoma"/>
                <a:cs typeface="Tahoma"/>
              </a:rPr>
              <a:t> </a:t>
            </a:r>
            <a:r>
              <a:rPr sz="1900" dirty="0">
                <a:latin typeface="Tahoma"/>
                <a:cs typeface="Tahoma"/>
              </a:rPr>
              <a:t>un</a:t>
            </a:r>
            <a:r>
              <a:rPr sz="1900" spc="-5" dirty="0">
                <a:latin typeface="Tahoma"/>
                <a:cs typeface="Tahoma"/>
              </a:rPr>
              <a:t> </a:t>
            </a:r>
            <a:r>
              <a:rPr sz="1900" spc="105" dirty="0">
                <a:latin typeface="Tahoma"/>
                <a:cs typeface="Tahoma"/>
              </a:rPr>
              <a:t>serveur</a:t>
            </a:r>
            <a:r>
              <a:rPr sz="1900" spc="-10" dirty="0">
                <a:latin typeface="Tahoma"/>
                <a:cs typeface="Tahoma"/>
              </a:rPr>
              <a:t> </a:t>
            </a:r>
            <a:r>
              <a:rPr sz="1900" spc="-50" dirty="0">
                <a:latin typeface="Tahoma"/>
                <a:cs typeface="Tahoma"/>
              </a:rPr>
              <a:t>:</a:t>
            </a:r>
            <a:endParaRPr sz="1900" dirty="0">
              <a:latin typeface="Tahoma"/>
              <a:cs typeface="Tahoma"/>
            </a:endParaRPr>
          </a:p>
          <a:p>
            <a:pPr marL="678815" indent="-285750">
              <a:spcBef>
                <a:spcPts val="2170"/>
              </a:spcBef>
              <a:buFont typeface="Arial" panose="020B0604020202020204" pitchFamily="34" charset="0"/>
              <a:buChar char="•"/>
            </a:pPr>
            <a:r>
              <a:rPr sz="1500" spc="50" dirty="0">
                <a:latin typeface="Tahoma"/>
                <a:cs typeface="Tahoma"/>
              </a:rPr>
              <a:t>on</a:t>
            </a:r>
            <a:r>
              <a:rPr sz="1500" spc="40" dirty="0">
                <a:latin typeface="Tahoma"/>
                <a:cs typeface="Tahoma"/>
              </a:rPr>
              <a:t> </a:t>
            </a:r>
            <a:r>
              <a:rPr sz="1500" spc="65" dirty="0">
                <a:latin typeface="Tahoma"/>
                <a:cs typeface="Tahoma"/>
              </a:rPr>
              <a:t>peut</a:t>
            </a:r>
            <a:r>
              <a:rPr sz="1500" spc="25" dirty="0">
                <a:latin typeface="Tahoma"/>
                <a:cs typeface="Tahoma"/>
              </a:rPr>
              <a:t> </a:t>
            </a:r>
            <a:r>
              <a:rPr sz="1500" spc="80" dirty="0">
                <a:latin typeface="Tahoma"/>
                <a:cs typeface="Tahoma"/>
              </a:rPr>
              <a:t>permettre</a:t>
            </a:r>
            <a:r>
              <a:rPr sz="1500" spc="15" dirty="0">
                <a:latin typeface="Tahoma"/>
                <a:cs typeface="Tahoma"/>
              </a:rPr>
              <a:t> </a:t>
            </a:r>
            <a:r>
              <a:rPr sz="1500" dirty="0">
                <a:latin typeface="Tahoma"/>
                <a:cs typeface="Tahoma"/>
              </a:rPr>
              <a:t>aux</a:t>
            </a:r>
            <a:r>
              <a:rPr sz="1500" spc="50" dirty="0">
                <a:latin typeface="Tahoma"/>
                <a:cs typeface="Tahoma"/>
              </a:rPr>
              <a:t> </a:t>
            </a:r>
            <a:r>
              <a:rPr sz="1500" spc="85" dirty="0">
                <a:latin typeface="Tahoma"/>
                <a:cs typeface="Tahoma"/>
              </a:rPr>
              <a:t>utilisateurs </a:t>
            </a:r>
            <a:r>
              <a:rPr sz="1500" b="1" dirty="0">
                <a:latin typeface="Tahoma"/>
                <a:cs typeface="Tahoma"/>
              </a:rPr>
              <a:t>sur</a:t>
            </a:r>
            <a:r>
              <a:rPr sz="1500" b="1" spc="65" dirty="0">
                <a:latin typeface="Tahoma"/>
                <a:cs typeface="Tahoma"/>
              </a:rPr>
              <a:t> </a:t>
            </a:r>
            <a:r>
              <a:rPr sz="1500" b="1" dirty="0">
                <a:latin typeface="Tahoma"/>
                <a:cs typeface="Tahoma"/>
              </a:rPr>
              <a:t>le</a:t>
            </a:r>
            <a:r>
              <a:rPr sz="1500" b="1" spc="95" dirty="0">
                <a:latin typeface="Tahoma"/>
                <a:cs typeface="Tahoma"/>
              </a:rPr>
              <a:t> </a:t>
            </a:r>
            <a:r>
              <a:rPr sz="1500" b="1" dirty="0">
                <a:latin typeface="Tahoma"/>
                <a:cs typeface="Tahoma"/>
              </a:rPr>
              <a:t>terrain</a:t>
            </a:r>
            <a:r>
              <a:rPr sz="1500" b="1" spc="120" dirty="0">
                <a:latin typeface="Tahoma"/>
                <a:cs typeface="Tahoma"/>
              </a:rPr>
              <a:t> </a:t>
            </a:r>
            <a:r>
              <a:rPr sz="1500" spc="50" dirty="0">
                <a:latin typeface="Tahoma"/>
                <a:cs typeface="Tahoma"/>
              </a:rPr>
              <a:t>de</a:t>
            </a:r>
            <a:r>
              <a:rPr sz="1500" spc="10" dirty="0">
                <a:latin typeface="Tahoma"/>
                <a:cs typeface="Tahoma"/>
              </a:rPr>
              <a:t> </a:t>
            </a:r>
            <a:r>
              <a:rPr sz="1500" spc="95" dirty="0">
                <a:latin typeface="Tahoma"/>
                <a:cs typeface="Tahoma"/>
              </a:rPr>
              <a:t>travailler</a:t>
            </a:r>
            <a:r>
              <a:rPr sz="1500" spc="55" dirty="0">
                <a:latin typeface="Tahoma"/>
                <a:cs typeface="Tahoma"/>
              </a:rPr>
              <a:t> </a:t>
            </a:r>
            <a:r>
              <a:rPr sz="1500" b="1" dirty="0">
                <a:latin typeface="Tahoma"/>
                <a:cs typeface="Tahoma"/>
              </a:rPr>
              <a:t>hors-</a:t>
            </a:r>
            <a:r>
              <a:rPr sz="1500" b="1" spc="-10" dirty="0">
                <a:latin typeface="Tahoma"/>
                <a:cs typeface="Tahoma"/>
              </a:rPr>
              <a:t>connexion</a:t>
            </a:r>
            <a:r>
              <a:rPr sz="1500" spc="-10" dirty="0">
                <a:latin typeface="Tahoma"/>
                <a:cs typeface="Tahoma"/>
              </a:rPr>
              <a:t>,</a:t>
            </a:r>
            <a:endParaRPr sz="1500" dirty="0">
              <a:latin typeface="Tahoma"/>
              <a:cs typeface="Tahoma"/>
            </a:endParaRPr>
          </a:p>
          <a:p>
            <a:pPr marL="678815" marR="64135" indent="-285750">
              <a:lnSpc>
                <a:spcPct val="116700"/>
              </a:lnSpc>
              <a:spcBef>
                <a:spcPts val="450"/>
              </a:spcBef>
              <a:buFont typeface="Arial" panose="020B0604020202020204" pitchFamily="34" charset="0"/>
              <a:buChar char="•"/>
            </a:pPr>
            <a:r>
              <a:rPr sz="1500" spc="60" dirty="0">
                <a:latin typeface="Tahoma"/>
                <a:cs typeface="Tahoma"/>
              </a:rPr>
              <a:t>et</a:t>
            </a:r>
            <a:r>
              <a:rPr sz="1500" spc="5" dirty="0">
                <a:latin typeface="Tahoma"/>
                <a:cs typeface="Tahoma"/>
              </a:rPr>
              <a:t> </a:t>
            </a:r>
            <a:r>
              <a:rPr sz="1500" b="1" spc="50" dirty="0">
                <a:latin typeface="Tahoma"/>
                <a:cs typeface="Tahoma"/>
              </a:rPr>
              <a:t>QFieldCloud</a:t>
            </a:r>
            <a:r>
              <a:rPr sz="1500" b="1" spc="90" dirty="0">
                <a:latin typeface="Tahoma"/>
                <a:cs typeface="Tahoma"/>
              </a:rPr>
              <a:t> </a:t>
            </a:r>
            <a:r>
              <a:rPr sz="1500" dirty="0">
                <a:latin typeface="Tahoma"/>
                <a:cs typeface="Tahoma"/>
              </a:rPr>
              <a:t>va</a:t>
            </a:r>
            <a:r>
              <a:rPr sz="1500" spc="30" dirty="0">
                <a:latin typeface="Tahoma"/>
                <a:cs typeface="Tahoma"/>
              </a:rPr>
              <a:t> </a:t>
            </a:r>
            <a:r>
              <a:rPr sz="1500" spc="90" dirty="0">
                <a:latin typeface="Tahoma"/>
                <a:cs typeface="Tahoma"/>
              </a:rPr>
              <a:t>pouvoir</a:t>
            </a:r>
            <a:r>
              <a:rPr sz="1500" spc="30" dirty="0">
                <a:latin typeface="Tahoma"/>
                <a:cs typeface="Tahoma"/>
              </a:rPr>
              <a:t> </a:t>
            </a:r>
            <a:r>
              <a:rPr sz="1500" spc="85" dirty="0">
                <a:latin typeface="Tahoma"/>
                <a:cs typeface="Tahoma"/>
              </a:rPr>
              <a:t>synchroniser</a:t>
            </a:r>
            <a:r>
              <a:rPr sz="1500" spc="35" dirty="0">
                <a:latin typeface="Tahoma"/>
                <a:cs typeface="Tahoma"/>
              </a:rPr>
              <a:t> </a:t>
            </a:r>
            <a:r>
              <a:rPr sz="1500" spc="75" dirty="0">
                <a:latin typeface="Tahoma"/>
                <a:cs typeface="Tahoma"/>
              </a:rPr>
              <a:t>leurs</a:t>
            </a:r>
            <a:r>
              <a:rPr sz="1500" spc="65" dirty="0">
                <a:latin typeface="Tahoma"/>
                <a:cs typeface="Tahoma"/>
              </a:rPr>
              <a:t> </a:t>
            </a:r>
            <a:r>
              <a:rPr sz="1500" spc="70" dirty="0">
                <a:latin typeface="Tahoma"/>
                <a:cs typeface="Tahoma"/>
              </a:rPr>
              <a:t>saisies</a:t>
            </a:r>
            <a:r>
              <a:rPr sz="1500" spc="65" dirty="0">
                <a:latin typeface="Tahoma"/>
                <a:cs typeface="Tahoma"/>
              </a:rPr>
              <a:t> </a:t>
            </a:r>
            <a:r>
              <a:rPr sz="1500" b="1" dirty="0">
                <a:latin typeface="Tahoma"/>
                <a:cs typeface="Tahoma"/>
              </a:rPr>
              <a:t>avec</a:t>
            </a:r>
            <a:r>
              <a:rPr sz="1500" b="1" spc="90" dirty="0">
                <a:latin typeface="Tahoma"/>
                <a:cs typeface="Tahoma"/>
              </a:rPr>
              <a:t> </a:t>
            </a:r>
            <a:r>
              <a:rPr sz="1500" b="1" dirty="0">
                <a:latin typeface="Tahoma"/>
                <a:cs typeface="Tahoma"/>
              </a:rPr>
              <a:t>la</a:t>
            </a:r>
            <a:r>
              <a:rPr sz="1500" b="1" spc="80" dirty="0">
                <a:latin typeface="Tahoma"/>
                <a:cs typeface="Tahoma"/>
              </a:rPr>
              <a:t> </a:t>
            </a:r>
            <a:r>
              <a:rPr sz="1500" b="1" dirty="0">
                <a:latin typeface="Tahoma"/>
                <a:cs typeface="Tahoma"/>
              </a:rPr>
              <a:t>base</a:t>
            </a:r>
            <a:r>
              <a:rPr sz="1500" b="1" spc="75" dirty="0">
                <a:latin typeface="Tahoma"/>
                <a:cs typeface="Tahoma"/>
              </a:rPr>
              <a:t> </a:t>
            </a:r>
            <a:r>
              <a:rPr sz="1500" b="1" dirty="0">
                <a:latin typeface="Tahoma"/>
                <a:cs typeface="Tahoma"/>
              </a:rPr>
              <a:t>centrale</a:t>
            </a:r>
            <a:r>
              <a:rPr sz="1500" b="1" spc="70" dirty="0">
                <a:latin typeface="Tahoma"/>
                <a:cs typeface="Tahoma"/>
              </a:rPr>
              <a:t> </a:t>
            </a:r>
            <a:r>
              <a:rPr sz="1500" spc="50" dirty="0">
                <a:latin typeface="Tahoma"/>
                <a:cs typeface="Tahoma"/>
              </a:rPr>
              <a:t>une</a:t>
            </a:r>
            <a:r>
              <a:rPr sz="1500" spc="-5" dirty="0">
                <a:latin typeface="Tahoma"/>
                <a:cs typeface="Tahoma"/>
              </a:rPr>
              <a:t> </a:t>
            </a:r>
            <a:r>
              <a:rPr sz="1500" spc="65" dirty="0">
                <a:latin typeface="Tahoma"/>
                <a:cs typeface="Tahoma"/>
              </a:rPr>
              <a:t>fois </a:t>
            </a:r>
            <a:r>
              <a:rPr sz="1500" spc="90" dirty="0">
                <a:latin typeface="Tahoma"/>
                <a:cs typeface="Tahoma"/>
              </a:rPr>
              <a:t>qu'ils</a:t>
            </a:r>
            <a:r>
              <a:rPr sz="1500" spc="45" dirty="0">
                <a:latin typeface="Tahoma"/>
                <a:cs typeface="Tahoma"/>
              </a:rPr>
              <a:t> </a:t>
            </a:r>
            <a:r>
              <a:rPr sz="1500" spc="80" dirty="0">
                <a:latin typeface="Tahoma"/>
                <a:cs typeface="Tahoma"/>
              </a:rPr>
              <a:t>auront</a:t>
            </a:r>
            <a:r>
              <a:rPr sz="1500" spc="-15" dirty="0">
                <a:latin typeface="Tahoma"/>
                <a:cs typeface="Tahoma"/>
              </a:rPr>
              <a:t> </a:t>
            </a:r>
            <a:r>
              <a:rPr sz="1500" spc="85" dirty="0">
                <a:latin typeface="Tahoma"/>
                <a:cs typeface="Tahoma"/>
              </a:rPr>
              <a:t>synchronisé</a:t>
            </a:r>
            <a:r>
              <a:rPr sz="1500" spc="-20" dirty="0">
                <a:latin typeface="Tahoma"/>
                <a:cs typeface="Tahoma"/>
              </a:rPr>
              <a:t> </a:t>
            </a:r>
            <a:r>
              <a:rPr sz="1500" spc="75" dirty="0">
                <a:latin typeface="Tahoma"/>
                <a:cs typeface="Tahoma"/>
              </a:rPr>
              <a:t>leurs</a:t>
            </a:r>
            <a:r>
              <a:rPr sz="1500" spc="45" dirty="0">
                <a:latin typeface="Tahoma"/>
                <a:cs typeface="Tahoma"/>
              </a:rPr>
              <a:t> </a:t>
            </a:r>
            <a:r>
              <a:rPr sz="1500" spc="50" dirty="0">
                <a:latin typeface="Tahoma"/>
                <a:cs typeface="Tahoma"/>
              </a:rPr>
              <a:t>changements</a:t>
            </a:r>
            <a:r>
              <a:rPr sz="1500" spc="45" dirty="0">
                <a:latin typeface="Tahoma"/>
                <a:cs typeface="Tahoma"/>
              </a:rPr>
              <a:t> </a:t>
            </a:r>
            <a:r>
              <a:rPr sz="1500" spc="55" dirty="0">
                <a:latin typeface="Tahoma"/>
                <a:cs typeface="Tahoma"/>
              </a:rPr>
              <a:t>(connexion</a:t>
            </a:r>
            <a:r>
              <a:rPr sz="1500" spc="5" dirty="0">
                <a:latin typeface="Tahoma"/>
                <a:cs typeface="Tahoma"/>
              </a:rPr>
              <a:t> </a:t>
            </a:r>
            <a:r>
              <a:rPr sz="1500" spc="85" dirty="0">
                <a:latin typeface="Tahoma"/>
                <a:cs typeface="Tahoma"/>
              </a:rPr>
              <a:t>internet</a:t>
            </a:r>
            <a:r>
              <a:rPr sz="1500" spc="-10" dirty="0">
                <a:latin typeface="Tahoma"/>
                <a:cs typeface="Tahoma"/>
              </a:rPr>
              <a:t> </a:t>
            </a:r>
            <a:r>
              <a:rPr sz="1500" spc="60" dirty="0">
                <a:latin typeface="Tahoma"/>
                <a:cs typeface="Tahoma"/>
              </a:rPr>
              <a:t>retrouvée)</a:t>
            </a:r>
            <a:endParaRPr sz="1500" dirty="0">
              <a:latin typeface="Tahoma"/>
              <a:cs typeface="Tahoma"/>
            </a:endParaRPr>
          </a:p>
          <a:p>
            <a:pPr marL="678815" marR="5080" indent="-285750">
              <a:lnSpc>
                <a:spcPct val="116700"/>
              </a:lnSpc>
              <a:spcBef>
                <a:spcPts val="370"/>
              </a:spcBef>
              <a:buFont typeface="Arial" panose="020B0604020202020204" pitchFamily="34" charset="0"/>
              <a:buChar char="•"/>
            </a:pPr>
            <a:r>
              <a:rPr sz="1500" spc="55" dirty="0">
                <a:latin typeface="Tahoma"/>
                <a:cs typeface="Tahoma"/>
              </a:rPr>
              <a:t>nous</a:t>
            </a:r>
            <a:r>
              <a:rPr sz="1500" spc="80" dirty="0">
                <a:latin typeface="Tahoma"/>
                <a:cs typeface="Tahoma"/>
              </a:rPr>
              <a:t> conseillons </a:t>
            </a:r>
            <a:r>
              <a:rPr sz="1500" spc="100" dirty="0">
                <a:latin typeface="Tahoma"/>
                <a:cs typeface="Tahoma"/>
              </a:rPr>
              <a:t>d'utiliser</a:t>
            </a:r>
            <a:r>
              <a:rPr sz="1500" spc="50" dirty="0">
                <a:latin typeface="Tahoma"/>
                <a:cs typeface="Tahoma"/>
              </a:rPr>
              <a:t> </a:t>
            </a:r>
            <a:r>
              <a:rPr sz="1500" spc="55" dirty="0">
                <a:latin typeface="Tahoma"/>
                <a:cs typeface="Tahoma"/>
              </a:rPr>
              <a:t>les</a:t>
            </a:r>
            <a:r>
              <a:rPr sz="1500" spc="80" dirty="0">
                <a:latin typeface="Tahoma"/>
                <a:cs typeface="Tahoma"/>
              </a:rPr>
              <a:t> </a:t>
            </a:r>
            <a:r>
              <a:rPr sz="1500" b="1" dirty="0">
                <a:latin typeface="Tahoma"/>
                <a:cs typeface="Tahoma"/>
              </a:rPr>
              <a:t>services</a:t>
            </a:r>
            <a:r>
              <a:rPr sz="1500" b="1" spc="100" dirty="0">
                <a:latin typeface="Tahoma"/>
                <a:cs typeface="Tahoma"/>
              </a:rPr>
              <a:t> </a:t>
            </a:r>
            <a:r>
              <a:rPr sz="1500" b="1" dirty="0">
                <a:latin typeface="Tahoma"/>
                <a:cs typeface="Tahoma"/>
              </a:rPr>
              <a:t>PostgreSQL</a:t>
            </a:r>
            <a:r>
              <a:rPr sz="1500" b="1" spc="50" dirty="0">
                <a:latin typeface="Tahoma"/>
                <a:cs typeface="Tahoma"/>
              </a:rPr>
              <a:t> </a:t>
            </a:r>
            <a:r>
              <a:rPr sz="1500" spc="60" dirty="0">
                <a:latin typeface="Tahoma"/>
                <a:cs typeface="Tahoma"/>
              </a:rPr>
              <a:t>et</a:t>
            </a:r>
            <a:r>
              <a:rPr sz="1500" spc="20" dirty="0">
                <a:latin typeface="Tahoma"/>
                <a:cs typeface="Tahoma"/>
              </a:rPr>
              <a:t> </a:t>
            </a:r>
            <a:r>
              <a:rPr sz="1500" dirty="0">
                <a:latin typeface="Tahoma"/>
                <a:cs typeface="Tahoma"/>
              </a:rPr>
              <a:t>pas</a:t>
            </a:r>
            <a:r>
              <a:rPr sz="1500" spc="80" dirty="0">
                <a:latin typeface="Tahoma"/>
                <a:cs typeface="Tahoma"/>
              </a:rPr>
              <a:t> </a:t>
            </a:r>
            <a:r>
              <a:rPr sz="1500" spc="50" dirty="0">
                <a:latin typeface="Tahoma"/>
                <a:cs typeface="Tahoma"/>
              </a:rPr>
              <a:t>de</a:t>
            </a:r>
            <a:r>
              <a:rPr sz="1500" spc="10" dirty="0">
                <a:latin typeface="Tahoma"/>
                <a:cs typeface="Tahoma"/>
              </a:rPr>
              <a:t> </a:t>
            </a:r>
            <a:r>
              <a:rPr sz="1500" spc="65" dirty="0">
                <a:latin typeface="Tahoma"/>
                <a:cs typeface="Tahoma"/>
              </a:rPr>
              <a:t>connexion</a:t>
            </a:r>
            <a:r>
              <a:rPr sz="1500" spc="35" dirty="0">
                <a:latin typeface="Tahoma"/>
                <a:cs typeface="Tahoma"/>
              </a:rPr>
              <a:t> </a:t>
            </a:r>
            <a:r>
              <a:rPr sz="1500" spc="65" dirty="0">
                <a:latin typeface="Tahoma"/>
                <a:cs typeface="Tahoma"/>
              </a:rPr>
              <a:t>via</a:t>
            </a:r>
            <a:r>
              <a:rPr sz="1500" spc="45" dirty="0">
                <a:latin typeface="Tahoma"/>
                <a:cs typeface="Tahoma"/>
              </a:rPr>
              <a:t> </a:t>
            </a:r>
            <a:r>
              <a:rPr sz="1500" spc="55" dirty="0">
                <a:latin typeface="Tahoma"/>
                <a:cs typeface="Tahoma"/>
              </a:rPr>
              <a:t>login/mot </a:t>
            </a:r>
            <a:r>
              <a:rPr sz="1500" spc="50" dirty="0">
                <a:latin typeface="Tahoma"/>
                <a:cs typeface="Tahoma"/>
              </a:rPr>
              <a:t>de</a:t>
            </a:r>
            <a:r>
              <a:rPr sz="1500" spc="-35" dirty="0">
                <a:latin typeface="Tahoma"/>
                <a:cs typeface="Tahoma"/>
              </a:rPr>
              <a:t> </a:t>
            </a:r>
            <a:r>
              <a:rPr sz="1500" spc="40" dirty="0">
                <a:latin typeface="Tahoma"/>
                <a:cs typeface="Tahoma"/>
              </a:rPr>
              <a:t>passe</a:t>
            </a:r>
            <a:endParaRPr sz="1500" dirty="0">
              <a:latin typeface="Tahoma"/>
              <a:cs typeface="Tahoma"/>
            </a:endParaRPr>
          </a:p>
        </p:txBody>
      </p:sp>
      <p:pic>
        <p:nvPicPr>
          <p:cNvPr id="8" name="object 8"/>
          <p:cNvPicPr/>
          <p:nvPr/>
        </p:nvPicPr>
        <p:blipFill>
          <a:blip r:embed="rId2" cstate="print"/>
          <a:stretch>
            <a:fillRect/>
          </a:stretch>
        </p:blipFill>
        <p:spPr>
          <a:xfrm>
            <a:off x="2755898" y="2987991"/>
            <a:ext cx="5791199" cy="3619500"/>
          </a:xfrm>
          <a:prstGeom prst="rect">
            <a:avLst/>
          </a:prstGeom>
        </p:spPr>
      </p:pic>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6675" y="323851"/>
            <a:ext cx="5909094" cy="294311"/>
          </a:xfrm>
          <a:prstGeom prst="rect">
            <a:avLst/>
          </a:prstGeom>
        </p:spPr>
        <p:txBody>
          <a:bodyPr vert="horz" wrap="square" lIns="0" tIns="17145" rIns="0" bIns="0" rtlCol="0">
            <a:spAutoFit/>
          </a:bodyPr>
          <a:lstStyle/>
          <a:p>
            <a:pPr marL="12700">
              <a:lnSpc>
                <a:spcPct val="100000"/>
              </a:lnSpc>
              <a:spcBef>
                <a:spcPts val="135"/>
              </a:spcBef>
            </a:pPr>
            <a:r>
              <a:rPr sz="1800" dirty="0"/>
              <a:t>Utiliser</a:t>
            </a:r>
            <a:r>
              <a:rPr sz="1800" spc="-80" dirty="0"/>
              <a:t> </a:t>
            </a:r>
            <a:r>
              <a:rPr sz="1800" spc="-10" dirty="0"/>
              <a:t>la</a:t>
            </a:r>
            <a:r>
              <a:rPr sz="1800" spc="-120" dirty="0"/>
              <a:t> </a:t>
            </a:r>
            <a:r>
              <a:rPr sz="1800" spc="-10" dirty="0"/>
              <a:t>synchronisation</a:t>
            </a:r>
            <a:r>
              <a:rPr sz="1800" spc="-80" dirty="0"/>
              <a:t> </a:t>
            </a:r>
            <a:r>
              <a:rPr sz="1800" spc="-10" dirty="0"/>
              <a:t>PostgreSQL</a:t>
            </a:r>
          </a:p>
        </p:txBody>
      </p:sp>
      <p:sp>
        <p:nvSpPr>
          <p:cNvPr id="6" name="object 6"/>
          <p:cNvSpPr txBox="1"/>
          <p:nvPr/>
        </p:nvSpPr>
        <p:spPr>
          <a:xfrm>
            <a:off x="1035050" y="893089"/>
            <a:ext cx="8318500" cy="978088"/>
          </a:xfrm>
          <a:prstGeom prst="rect">
            <a:avLst/>
          </a:prstGeom>
        </p:spPr>
        <p:txBody>
          <a:bodyPr vert="horz" wrap="square" lIns="0" tIns="11430" rIns="0" bIns="0" rtlCol="0">
            <a:spAutoFit/>
          </a:bodyPr>
          <a:lstStyle/>
          <a:p>
            <a:pPr marL="298450" marR="5080" indent="-285750">
              <a:lnSpc>
                <a:spcPct val="141700"/>
              </a:lnSpc>
              <a:spcBef>
                <a:spcPts val="90"/>
              </a:spcBef>
              <a:buFont typeface="Arial" panose="020B0604020202020204" pitchFamily="34" charset="0"/>
              <a:buChar char="•"/>
            </a:pPr>
            <a:r>
              <a:rPr sz="1500" spc="110" dirty="0">
                <a:latin typeface="Tahoma"/>
                <a:cs typeface="Tahoma"/>
              </a:rPr>
              <a:t>Créer</a:t>
            </a:r>
            <a:r>
              <a:rPr sz="1500" spc="50" dirty="0">
                <a:latin typeface="Tahoma"/>
                <a:cs typeface="Tahoma"/>
              </a:rPr>
              <a:t> </a:t>
            </a:r>
            <a:r>
              <a:rPr sz="1500" b="1" dirty="0">
                <a:latin typeface="Tahoma"/>
                <a:cs typeface="Tahoma"/>
              </a:rPr>
              <a:t>nouveau</a:t>
            </a:r>
            <a:r>
              <a:rPr sz="1500" b="1" spc="120" dirty="0">
                <a:latin typeface="Tahoma"/>
                <a:cs typeface="Tahoma"/>
              </a:rPr>
              <a:t> </a:t>
            </a:r>
            <a:r>
              <a:rPr sz="1500" b="1" dirty="0">
                <a:latin typeface="Tahoma"/>
                <a:cs typeface="Tahoma"/>
              </a:rPr>
              <a:t>projet</a:t>
            </a:r>
            <a:r>
              <a:rPr sz="1500" b="1" spc="90" dirty="0">
                <a:latin typeface="Tahoma"/>
                <a:cs typeface="Tahoma"/>
              </a:rPr>
              <a:t> </a:t>
            </a:r>
            <a:r>
              <a:rPr sz="1500" b="1" spc="50" dirty="0">
                <a:latin typeface="Tahoma"/>
                <a:cs typeface="Tahoma"/>
              </a:rPr>
              <a:t>QFieldCloud</a:t>
            </a:r>
            <a:r>
              <a:rPr sz="1500" b="1" spc="120" dirty="0">
                <a:latin typeface="Tahoma"/>
                <a:cs typeface="Tahoma"/>
              </a:rPr>
              <a:t> </a:t>
            </a:r>
            <a:r>
              <a:rPr sz="1500" b="1" dirty="0">
                <a:latin typeface="Tahoma"/>
                <a:cs typeface="Tahoma"/>
              </a:rPr>
              <a:t>vide</a:t>
            </a:r>
            <a:r>
              <a:rPr sz="1500" b="1" spc="95" dirty="0">
                <a:latin typeface="Tahoma"/>
                <a:cs typeface="Tahoma"/>
              </a:rPr>
              <a:t> </a:t>
            </a:r>
            <a:r>
              <a:rPr sz="1500" dirty="0">
                <a:latin typeface="Tahoma"/>
                <a:cs typeface="Tahoma"/>
              </a:rPr>
              <a:t>dans</a:t>
            </a:r>
            <a:r>
              <a:rPr sz="1500" spc="85" dirty="0">
                <a:latin typeface="Tahoma"/>
                <a:cs typeface="Tahoma"/>
              </a:rPr>
              <a:t> </a:t>
            </a:r>
            <a:r>
              <a:rPr sz="1500" dirty="0">
                <a:latin typeface="Tahoma"/>
                <a:cs typeface="Tahoma"/>
              </a:rPr>
              <a:t>un</a:t>
            </a:r>
            <a:r>
              <a:rPr sz="1500" spc="45" dirty="0">
                <a:latin typeface="Tahoma"/>
                <a:cs typeface="Tahoma"/>
              </a:rPr>
              <a:t> </a:t>
            </a:r>
            <a:r>
              <a:rPr sz="1500" spc="100" dirty="0">
                <a:latin typeface="Tahoma"/>
                <a:cs typeface="Tahoma"/>
              </a:rPr>
              <a:t>répertoire</a:t>
            </a:r>
            <a:r>
              <a:rPr sz="1500" spc="15" dirty="0">
                <a:latin typeface="Tahoma"/>
                <a:cs typeface="Tahoma"/>
              </a:rPr>
              <a:t> </a:t>
            </a:r>
            <a:r>
              <a:rPr sz="1500" spc="75" dirty="0">
                <a:latin typeface="Tahoma"/>
                <a:cs typeface="Tahoma"/>
              </a:rPr>
              <a:t>sur</a:t>
            </a:r>
            <a:r>
              <a:rPr sz="1500" spc="55" dirty="0">
                <a:latin typeface="Tahoma"/>
                <a:cs typeface="Tahoma"/>
              </a:rPr>
              <a:t> </a:t>
            </a:r>
            <a:r>
              <a:rPr sz="1500" spc="65" dirty="0">
                <a:latin typeface="Tahoma"/>
                <a:cs typeface="Tahoma"/>
              </a:rPr>
              <a:t>son</a:t>
            </a:r>
            <a:r>
              <a:rPr sz="1500" spc="45" dirty="0">
                <a:latin typeface="Tahoma"/>
                <a:cs typeface="Tahoma"/>
              </a:rPr>
              <a:t> </a:t>
            </a:r>
            <a:r>
              <a:rPr sz="1500" spc="80" dirty="0">
                <a:latin typeface="Tahoma"/>
                <a:cs typeface="Tahoma"/>
              </a:rPr>
              <a:t>poste</a:t>
            </a:r>
            <a:r>
              <a:rPr sz="1500" spc="15" dirty="0">
                <a:latin typeface="Tahoma"/>
                <a:cs typeface="Tahoma"/>
              </a:rPr>
              <a:t> </a:t>
            </a:r>
            <a:r>
              <a:rPr sz="1500" spc="50" dirty="0">
                <a:latin typeface="Tahoma"/>
                <a:cs typeface="Tahoma"/>
              </a:rPr>
              <a:t>de</a:t>
            </a:r>
            <a:r>
              <a:rPr sz="1500" spc="15" dirty="0">
                <a:latin typeface="Tahoma"/>
                <a:cs typeface="Tahoma"/>
              </a:rPr>
              <a:t> </a:t>
            </a:r>
            <a:r>
              <a:rPr sz="1500" spc="80" dirty="0">
                <a:latin typeface="Tahoma"/>
                <a:cs typeface="Tahoma"/>
              </a:rPr>
              <a:t>travail </a:t>
            </a:r>
            <a:endParaRPr lang="fr-FR" sz="1500" spc="80" dirty="0">
              <a:latin typeface="Tahoma"/>
              <a:cs typeface="Tahoma"/>
            </a:endParaRPr>
          </a:p>
          <a:p>
            <a:pPr marL="298450" marR="5080" indent="-285750">
              <a:lnSpc>
                <a:spcPct val="141700"/>
              </a:lnSpc>
              <a:spcBef>
                <a:spcPts val="90"/>
              </a:spcBef>
              <a:buFont typeface="Arial" panose="020B0604020202020204" pitchFamily="34" charset="0"/>
              <a:buChar char="•"/>
            </a:pPr>
            <a:r>
              <a:rPr sz="1500" b="1" dirty="0">
                <a:latin typeface="Tahoma"/>
                <a:cs typeface="Tahoma"/>
              </a:rPr>
              <a:t>Copier</a:t>
            </a:r>
            <a:r>
              <a:rPr sz="1500" b="1" spc="90" dirty="0">
                <a:latin typeface="Tahoma"/>
                <a:cs typeface="Tahoma"/>
              </a:rPr>
              <a:t> </a:t>
            </a:r>
            <a:r>
              <a:rPr sz="1500" spc="70" dirty="0">
                <a:latin typeface="Tahoma"/>
                <a:cs typeface="Tahoma"/>
              </a:rPr>
              <a:t>le</a:t>
            </a:r>
            <a:r>
              <a:rPr sz="1500" spc="40" dirty="0">
                <a:latin typeface="Tahoma"/>
                <a:cs typeface="Tahoma"/>
              </a:rPr>
              <a:t> </a:t>
            </a:r>
            <a:r>
              <a:rPr sz="1500" spc="80" dirty="0">
                <a:latin typeface="Tahoma"/>
                <a:cs typeface="Tahoma"/>
              </a:rPr>
              <a:t>projet</a:t>
            </a:r>
            <a:r>
              <a:rPr sz="1500" spc="55" dirty="0">
                <a:latin typeface="Tahoma"/>
                <a:cs typeface="Tahoma"/>
              </a:rPr>
              <a:t> </a:t>
            </a:r>
            <a:r>
              <a:rPr sz="1500" spc="60" dirty="0">
                <a:latin typeface="Tahoma"/>
                <a:cs typeface="Tahoma"/>
              </a:rPr>
              <a:t>et</a:t>
            </a:r>
            <a:r>
              <a:rPr sz="1500" spc="55" dirty="0">
                <a:latin typeface="Tahoma"/>
                <a:cs typeface="Tahoma"/>
              </a:rPr>
              <a:t> les</a:t>
            </a:r>
            <a:r>
              <a:rPr sz="1500" spc="114" dirty="0">
                <a:latin typeface="Tahoma"/>
                <a:cs typeface="Tahoma"/>
              </a:rPr>
              <a:t> </a:t>
            </a:r>
            <a:r>
              <a:rPr sz="1500" spc="55" dirty="0">
                <a:latin typeface="Tahoma"/>
                <a:cs typeface="Tahoma"/>
              </a:rPr>
              <a:t>données</a:t>
            </a:r>
            <a:r>
              <a:rPr sz="1500" spc="120" dirty="0">
                <a:latin typeface="Tahoma"/>
                <a:cs typeface="Tahoma"/>
              </a:rPr>
              <a:t> </a:t>
            </a:r>
            <a:r>
              <a:rPr sz="1500" spc="65" dirty="0">
                <a:latin typeface="Tahoma"/>
                <a:cs typeface="Tahoma"/>
              </a:rPr>
              <a:t>existantes</a:t>
            </a:r>
            <a:r>
              <a:rPr sz="1500" spc="120" dirty="0">
                <a:latin typeface="Tahoma"/>
                <a:cs typeface="Tahoma"/>
              </a:rPr>
              <a:t> </a:t>
            </a:r>
            <a:r>
              <a:rPr sz="1500" dirty="0">
                <a:latin typeface="Tahoma"/>
                <a:cs typeface="Tahoma"/>
              </a:rPr>
              <a:t>dans</a:t>
            </a:r>
            <a:r>
              <a:rPr sz="1500" spc="114" dirty="0">
                <a:latin typeface="Tahoma"/>
                <a:cs typeface="Tahoma"/>
              </a:rPr>
              <a:t> </a:t>
            </a:r>
            <a:r>
              <a:rPr sz="1500" spc="70" dirty="0">
                <a:latin typeface="Tahoma"/>
                <a:cs typeface="Tahoma"/>
              </a:rPr>
              <a:t>le</a:t>
            </a:r>
            <a:r>
              <a:rPr sz="1500" spc="40" dirty="0">
                <a:latin typeface="Tahoma"/>
                <a:cs typeface="Tahoma"/>
              </a:rPr>
              <a:t> </a:t>
            </a:r>
            <a:r>
              <a:rPr sz="1500" b="1" dirty="0">
                <a:latin typeface="Tahoma"/>
                <a:cs typeface="Tahoma"/>
              </a:rPr>
              <a:t>répertoire</a:t>
            </a:r>
            <a:r>
              <a:rPr sz="1500" b="1" spc="125" dirty="0">
                <a:latin typeface="Tahoma"/>
                <a:cs typeface="Tahoma"/>
              </a:rPr>
              <a:t> </a:t>
            </a:r>
            <a:r>
              <a:rPr sz="1500" b="1" dirty="0">
                <a:latin typeface="Tahoma"/>
                <a:cs typeface="Tahoma"/>
              </a:rPr>
              <a:t>local</a:t>
            </a:r>
            <a:r>
              <a:rPr sz="1500" b="1" spc="155" dirty="0">
                <a:latin typeface="Tahoma"/>
                <a:cs typeface="Tahoma"/>
              </a:rPr>
              <a:t> </a:t>
            </a:r>
            <a:r>
              <a:rPr sz="1500" spc="50" dirty="0">
                <a:latin typeface="Tahoma"/>
                <a:cs typeface="Tahoma"/>
              </a:rPr>
              <a:t>de</a:t>
            </a:r>
            <a:r>
              <a:rPr sz="1500" spc="40" dirty="0">
                <a:latin typeface="Tahoma"/>
                <a:cs typeface="Tahoma"/>
              </a:rPr>
              <a:t> </a:t>
            </a:r>
            <a:r>
              <a:rPr sz="1500" dirty="0">
                <a:latin typeface="Tahoma"/>
                <a:cs typeface="Tahoma"/>
              </a:rPr>
              <a:t>ce</a:t>
            </a:r>
            <a:r>
              <a:rPr sz="1500" spc="40" dirty="0">
                <a:latin typeface="Tahoma"/>
                <a:cs typeface="Tahoma"/>
              </a:rPr>
              <a:t> </a:t>
            </a:r>
            <a:r>
              <a:rPr sz="1500" spc="80" dirty="0" err="1">
                <a:latin typeface="Tahoma"/>
                <a:cs typeface="Tahoma"/>
              </a:rPr>
              <a:t>projet</a:t>
            </a:r>
            <a:r>
              <a:rPr sz="1500" spc="55" dirty="0">
                <a:latin typeface="Tahoma"/>
                <a:cs typeface="Tahoma"/>
              </a:rPr>
              <a:t> </a:t>
            </a:r>
            <a:r>
              <a:rPr sz="1500" spc="60" dirty="0">
                <a:latin typeface="Tahoma"/>
                <a:cs typeface="Tahoma"/>
              </a:rPr>
              <a:t>vide</a:t>
            </a:r>
            <a:endParaRPr lang="fr-FR" sz="1500" spc="60" dirty="0">
              <a:latin typeface="Tahoma"/>
              <a:cs typeface="Tahoma"/>
            </a:endParaRPr>
          </a:p>
          <a:p>
            <a:pPr marL="298450" marR="5080" indent="-285750">
              <a:lnSpc>
                <a:spcPct val="141700"/>
              </a:lnSpc>
              <a:spcBef>
                <a:spcPts val="90"/>
              </a:spcBef>
              <a:buFont typeface="Arial" panose="020B0604020202020204" pitchFamily="34" charset="0"/>
              <a:buChar char="•"/>
            </a:pPr>
            <a:r>
              <a:rPr sz="1500" spc="100" dirty="0" err="1">
                <a:latin typeface="Tahoma"/>
                <a:cs typeface="Tahoma"/>
              </a:rPr>
              <a:t>Configurer</a:t>
            </a:r>
            <a:r>
              <a:rPr sz="1500" spc="45" dirty="0">
                <a:latin typeface="Tahoma"/>
                <a:cs typeface="Tahoma"/>
              </a:rPr>
              <a:t> </a:t>
            </a:r>
            <a:r>
              <a:rPr sz="1500" spc="55" dirty="0">
                <a:latin typeface="Tahoma"/>
                <a:cs typeface="Tahoma"/>
              </a:rPr>
              <a:t>les</a:t>
            </a:r>
            <a:r>
              <a:rPr sz="1500" spc="85" dirty="0">
                <a:latin typeface="Tahoma"/>
                <a:cs typeface="Tahoma"/>
              </a:rPr>
              <a:t> </a:t>
            </a:r>
            <a:r>
              <a:rPr sz="1500" b="1" dirty="0">
                <a:latin typeface="Tahoma"/>
                <a:cs typeface="Tahoma"/>
              </a:rPr>
              <a:t>couches</a:t>
            </a:r>
            <a:r>
              <a:rPr sz="1500" b="1" spc="100" dirty="0">
                <a:latin typeface="Tahoma"/>
                <a:cs typeface="Tahoma"/>
              </a:rPr>
              <a:t> </a:t>
            </a:r>
            <a:r>
              <a:rPr sz="1500" b="1" dirty="0">
                <a:latin typeface="Tahoma"/>
                <a:cs typeface="Tahoma"/>
              </a:rPr>
              <a:t>PostgreSQL</a:t>
            </a:r>
            <a:r>
              <a:rPr sz="1500" b="1" spc="50" dirty="0">
                <a:latin typeface="Tahoma"/>
                <a:cs typeface="Tahoma"/>
              </a:rPr>
              <a:t> </a:t>
            </a:r>
            <a:r>
              <a:rPr sz="1500" spc="70" dirty="0">
                <a:latin typeface="Tahoma"/>
                <a:cs typeface="Tahoma"/>
              </a:rPr>
              <a:t>qu'on</a:t>
            </a:r>
            <a:r>
              <a:rPr sz="1500" spc="40" dirty="0">
                <a:latin typeface="Tahoma"/>
                <a:cs typeface="Tahoma"/>
              </a:rPr>
              <a:t> </a:t>
            </a:r>
            <a:r>
              <a:rPr sz="1500" spc="75" dirty="0">
                <a:latin typeface="Tahoma"/>
                <a:cs typeface="Tahoma"/>
              </a:rPr>
              <a:t>souhaite</a:t>
            </a:r>
            <a:r>
              <a:rPr sz="1500" spc="10" dirty="0">
                <a:latin typeface="Tahoma"/>
                <a:cs typeface="Tahoma"/>
              </a:rPr>
              <a:t> </a:t>
            </a:r>
            <a:r>
              <a:rPr sz="1500" spc="85" dirty="0">
                <a:latin typeface="Tahoma"/>
                <a:cs typeface="Tahoma"/>
              </a:rPr>
              <a:t>éditer</a:t>
            </a:r>
            <a:r>
              <a:rPr sz="1500" spc="50" dirty="0">
                <a:latin typeface="Tahoma"/>
                <a:cs typeface="Tahoma"/>
              </a:rPr>
              <a:t> </a:t>
            </a:r>
            <a:r>
              <a:rPr sz="1500" dirty="0">
                <a:latin typeface="Tahoma"/>
                <a:cs typeface="Tahoma"/>
              </a:rPr>
              <a:t>en</a:t>
            </a:r>
            <a:r>
              <a:rPr sz="1500" spc="35" dirty="0">
                <a:latin typeface="Tahoma"/>
                <a:cs typeface="Tahoma"/>
              </a:rPr>
              <a:t> mode</a:t>
            </a:r>
            <a:endParaRPr sz="1500" dirty="0">
              <a:latin typeface="Tahoma"/>
              <a:cs typeface="Tahoma"/>
            </a:endParaRPr>
          </a:p>
        </p:txBody>
      </p:sp>
      <p:sp>
        <p:nvSpPr>
          <p:cNvPr id="7" name="object 7"/>
          <p:cNvSpPr txBox="1"/>
          <p:nvPr/>
        </p:nvSpPr>
        <p:spPr>
          <a:xfrm>
            <a:off x="1066800" y="1924049"/>
            <a:ext cx="2162175" cy="203902"/>
          </a:xfrm>
          <a:prstGeom prst="rect">
            <a:avLst/>
          </a:prstGeom>
          <a:solidFill>
            <a:srgbClr val="D9D8C7"/>
          </a:solidFill>
        </p:spPr>
        <p:txBody>
          <a:bodyPr vert="horz" wrap="square" lIns="0" tIns="19050" rIns="0" bIns="0" rtlCol="0">
            <a:spAutoFit/>
          </a:bodyPr>
          <a:lstStyle/>
          <a:p>
            <a:pPr marL="34925">
              <a:spcBef>
                <a:spcPts val="150"/>
              </a:spcBef>
            </a:pPr>
            <a:r>
              <a:rPr sz="1200" dirty="0">
                <a:solidFill>
                  <a:srgbClr val="455964"/>
                </a:solidFill>
                <a:latin typeface="Courier New"/>
                <a:cs typeface="Courier New"/>
              </a:rPr>
              <a:t>Édition</a:t>
            </a:r>
            <a:r>
              <a:rPr sz="1200" spc="120" dirty="0">
                <a:solidFill>
                  <a:srgbClr val="455964"/>
                </a:solidFill>
                <a:latin typeface="Courier New"/>
                <a:cs typeface="Courier New"/>
              </a:rPr>
              <a:t> </a:t>
            </a:r>
            <a:r>
              <a:rPr sz="1200" dirty="0">
                <a:solidFill>
                  <a:srgbClr val="455964"/>
                </a:solidFill>
                <a:latin typeface="Courier New"/>
                <a:cs typeface="Courier New"/>
              </a:rPr>
              <a:t>hors</a:t>
            </a:r>
            <a:r>
              <a:rPr sz="1200" spc="125" dirty="0">
                <a:solidFill>
                  <a:srgbClr val="455964"/>
                </a:solidFill>
                <a:latin typeface="Courier New"/>
                <a:cs typeface="Courier New"/>
              </a:rPr>
              <a:t> </a:t>
            </a:r>
            <a:r>
              <a:rPr sz="1200" spc="-10" dirty="0">
                <a:solidFill>
                  <a:srgbClr val="455964"/>
                </a:solidFill>
                <a:latin typeface="Courier New"/>
                <a:cs typeface="Courier New"/>
              </a:rPr>
              <a:t>connexion</a:t>
            </a:r>
            <a:endParaRPr sz="1200">
              <a:latin typeface="Courier New"/>
              <a:cs typeface="Courier New"/>
            </a:endParaRPr>
          </a:p>
        </p:txBody>
      </p:sp>
      <p:sp>
        <p:nvSpPr>
          <p:cNvPr id="10" name="object 10"/>
          <p:cNvSpPr txBox="1"/>
          <p:nvPr/>
        </p:nvSpPr>
        <p:spPr>
          <a:xfrm>
            <a:off x="1035050" y="2121815"/>
            <a:ext cx="7894955" cy="930275"/>
          </a:xfrm>
          <a:prstGeom prst="rect">
            <a:avLst/>
          </a:prstGeom>
        </p:spPr>
        <p:txBody>
          <a:bodyPr vert="horz" wrap="square" lIns="0" tIns="106680" rIns="0" bIns="0" rtlCol="0">
            <a:spAutoFit/>
          </a:bodyPr>
          <a:lstStyle/>
          <a:p>
            <a:pPr marL="298450" indent="-285750">
              <a:spcBef>
                <a:spcPts val="840"/>
              </a:spcBef>
              <a:buFont typeface="Arial" panose="020B0604020202020204" pitchFamily="34" charset="0"/>
              <a:buChar char="•"/>
            </a:pPr>
            <a:r>
              <a:rPr sz="1500" b="1" dirty="0">
                <a:latin typeface="Tahoma"/>
                <a:cs typeface="Tahoma"/>
              </a:rPr>
              <a:t>Pousser</a:t>
            </a:r>
            <a:r>
              <a:rPr sz="1500" b="1" spc="40" dirty="0">
                <a:latin typeface="Tahoma"/>
                <a:cs typeface="Tahoma"/>
              </a:rPr>
              <a:t> </a:t>
            </a:r>
            <a:r>
              <a:rPr sz="1500" b="1" dirty="0">
                <a:latin typeface="Tahoma"/>
                <a:cs typeface="Tahoma"/>
              </a:rPr>
              <a:t>vers</a:t>
            </a:r>
            <a:r>
              <a:rPr sz="1500" b="1" spc="85" dirty="0">
                <a:latin typeface="Tahoma"/>
                <a:cs typeface="Tahoma"/>
              </a:rPr>
              <a:t> </a:t>
            </a:r>
            <a:r>
              <a:rPr sz="1500" b="1" spc="50" dirty="0">
                <a:latin typeface="Tahoma"/>
                <a:cs typeface="Tahoma"/>
              </a:rPr>
              <a:t>QFieldCloud</a:t>
            </a:r>
            <a:r>
              <a:rPr sz="1500" b="1" spc="90" dirty="0">
                <a:latin typeface="Tahoma"/>
                <a:cs typeface="Tahoma"/>
              </a:rPr>
              <a:t> </a:t>
            </a:r>
            <a:r>
              <a:rPr sz="1500" spc="50" dirty="0">
                <a:latin typeface="Tahoma"/>
                <a:cs typeface="Tahoma"/>
              </a:rPr>
              <a:t>avec</a:t>
            </a:r>
            <a:r>
              <a:rPr sz="1500" spc="10" dirty="0">
                <a:latin typeface="Tahoma"/>
                <a:cs typeface="Tahoma"/>
              </a:rPr>
              <a:t> </a:t>
            </a:r>
            <a:r>
              <a:rPr sz="1500" spc="70" dirty="0">
                <a:latin typeface="Tahoma"/>
                <a:cs typeface="Tahoma"/>
              </a:rPr>
              <a:t>le</a:t>
            </a:r>
            <a:r>
              <a:rPr sz="1500" spc="-5" dirty="0">
                <a:latin typeface="Tahoma"/>
                <a:cs typeface="Tahoma"/>
              </a:rPr>
              <a:t> </a:t>
            </a:r>
            <a:r>
              <a:rPr sz="1500" spc="70" dirty="0">
                <a:latin typeface="Tahoma"/>
                <a:cs typeface="Tahoma"/>
              </a:rPr>
              <a:t>plugin</a:t>
            </a:r>
            <a:r>
              <a:rPr sz="1500" spc="20" dirty="0">
                <a:latin typeface="Tahoma"/>
                <a:cs typeface="Tahoma"/>
              </a:rPr>
              <a:t> </a:t>
            </a:r>
            <a:r>
              <a:rPr sz="1500" spc="90" dirty="0">
                <a:latin typeface="Tahoma"/>
                <a:cs typeface="Tahoma"/>
              </a:rPr>
              <a:t>QFieldSync</a:t>
            </a:r>
            <a:endParaRPr sz="1500" dirty="0">
              <a:latin typeface="Tahoma"/>
              <a:cs typeface="Tahoma"/>
            </a:endParaRPr>
          </a:p>
          <a:p>
            <a:pPr marL="298450" marR="5080" indent="-285750">
              <a:lnSpc>
                <a:spcPct val="112500"/>
              </a:lnSpc>
              <a:spcBef>
                <a:spcPts val="525"/>
              </a:spcBef>
              <a:buFont typeface="Arial" panose="020B0604020202020204" pitchFamily="34" charset="0"/>
              <a:buChar char="•"/>
            </a:pPr>
            <a:r>
              <a:rPr sz="1500" spc="120" dirty="0">
                <a:latin typeface="Tahoma"/>
                <a:cs typeface="Tahoma"/>
              </a:rPr>
              <a:t>Alors</a:t>
            </a:r>
            <a:r>
              <a:rPr sz="1500" spc="55" dirty="0">
                <a:latin typeface="Tahoma"/>
                <a:cs typeface="Tahoma"/>
              </a:rPr>
              <a:t> </a:t>
            </a:r>
            <a:r>
              <a:rPr sz="1500" spc="114" dirty="0">
                <a:latin typeface="Tahoma"/>
                <a:cs typeface="Tahoma"/>
              </a:rPr>
              <a:t>QFieldCloud</a:t>
            </a:r>
            <a:r>
              <a:rPr sz="1500" spc="15" dirty="0">
                <a:latin typeface="Tahoma"/>
                <a:cs typeface="Tahoma"/>
              </a:rPr>
              <a:t> </a:t>
            </a:r>
            <a:r>
              <a:rPr sz="1500" spc="90" dirty="0">
                <a:latin typeface="Tahoma"/>
                <a:cs typeface="Tahoma"/>
              </a:rPr>
              <a:t>pourra</a:t>
            </a:r>
            <a:r>
              <a:rPr sz="1500" spc="20" dirty="0">
                <a:latin typeface="Tahoma"/>
                <a:cs typeface="Tahoma"/>
              </a:rPr>
              <a:t> </a:t>
            </a:r>
            <a:r>
              <a:rPr sz="1500" spc="95" dirty="0">
                <a:latin typeface="Tahoma"/>
                <a:cs typeface="Tahoma"/>
              </a:rPr>
              <a:t>utiliser</a:t>
            </a:r>
            <a:r>
              <a:rPr sz="1500" spc="20" dirty="0">
                <a:latin typeface="Tahoma"/>
                <a:cs typeface="Tahoma"/>
              </a:rPr>
              <a:t> </a:t>
            </a:r>
            <a:r>
              <a:rPr sz="1500" spc="55" dirty="0">
                <a:latin typeface="Tahoma"/>
                <a:cs typeface="Tahoma"/>
              </a:rPr>
              <a:t>les</a:t>
            </a:r>
            <a:r>
              <a:rPr sz="1500" spc="60" dirty="0">
                <a:latin typeface="Tahoma"/>
                <a:cs typeface="Tahoma"/>
              </a:rPr>
              <a:t> </a:t>
            </a:r>
            <a:r>
              <a:rPr sz="1500" spc="85" dirty="0">
                <a:latin typeface="Tahoma"/>
                <a:cs typeface="Tahoma"/>
              </a:rPr>
              <a:t>informations</a:t>
            </a:r>
            <a:r>
              <a:rPr sz="1500" spc="55" dirty="0">
                <a:latin typeface="Tahoma"/>
                <a:cs typeface="Tahoma"/>
              </a:rPr>
              <a:t> </a:t>
            </a:r>
            <a:r>
              <a:rPr sz="1500" dirty="0">
                <a:latin typeface="Tahoma"/>
                <a:cs typeface="Tahoma"/>
              </a:rPr>
              <a:t>des</a:t>
            </a:r>
            <a:r>
              <a:rPr sz="1500" spc="55" dirty="0">
                <a:latin typeface="Tahoma"/>
                <a:cs typeface="Tahoma"/>
              </a:rPr>
              <a:t> </a:t>
            </a:r>
            <a:r>
              <a:rPr sz="1500" spc="60" dirty="0">
                <a:latin typeface="Tahoma"/>
                <a:cs typeface="Tahoma"/>
              </a:rPr>
              <a:t>couches </a:t>
            </a:r>
            <a:r>
              <a:rPr sz="1500" spc="100" dirty="0">
                <a:latin typeface="Tahoma"/>
                <a:cs typeface="Tahoma"/>
              </a:rPr>
              <a:t>PostgreSQL</a:t>
            </a:r>
            <a:r>
              <a:rPr sz="1500" spc="5" dirty="0">
                <a:latin typeface="Tahoma"/>
                <a:cs typeface="Tahoma"/>
              </a:rPr>
              <a:t> </a:t>
            </a:r>
            <a:r>
              <a:rPr sz="1500" spc="50" dirty="0">
                <a:latin typeface="Tahoma"/>
                <a:cs typeface="Tahoma"/>
              </a:rPr>
              <a:t>stockées </a:t>
            </a:r>
            <a:r>
              <a:rPr sz="1500" dirty="0">
                <a:latin typeface="Tahoma"/>
                <a:cs typeface="Tahoma"/>
              </a:rPr>
              <a:t>dans</a:t>
            </a:r>
            <a:r>
              <a:rPr sz="1500" spc="35" dirty="0">
                <a:latin typeface="Tahoma"/>
                <a:cs typeface="Tahoma"/>
              </a:rPr>
              <a:t> </a:t>
            </a:r>
            <a:r>
              <a:rPr sz="1500" spc="70" dirty="0">
                <a:latin typeface="Tahoma"/>
                <a:cs typeface="Tahoma"/>
              </a:rPr>
              <a:t>le</a:t>
            </a:r>
            <a:r>
              <a:rPr sz="1500" spc="-30" dirty="0">
                <a:latin typeface="Tahoma"/>
                <a:cs typeface="Tahoma"/>
              </a:rPr>
              <a:t> </a:t>
            </a:r>
            <a:r>
              <a:rPr sz="1500" spc="80" dirty="0">
                <a:latin typeface="Tahoma"/>
                <a:cs typeface="Tahoma"/>
              </a:rPr>
              <a:t>projet</a:t>
            </a:r>
            <a:r>
              <a:rPr sz="1500" spc="-20" dirty="0">
                <a:latin typeface="Tahoma"/>
                <a:cs typeface="Tahoma"/>
              </a:rPr>
              <a:t> </a:t>
            </a:r>
            <a:r>
              <a:rPr sz="1500" spc="95" dirty="0">
                <a:latin typeface="Tahoma"/>
                <a:cs typeface="Tahoma"/>
              </a:rPr>
              <a:t>QGIS</a:t>
            </a:r>
            <a:r>
              <a:rPr sz="1500" spc="35" dirty="0">
                <a:latin typeface="Tahoma"/>
                <a:cs typeface="Tahoma"/>
              </a:rPr>
              <a:t> </a:t>
            </a:r>
            <a:r>
              <a:rPr sz="1500" spc="80" dirty="0">
                <a:latin typeface="Tahoma"/>
                <a:cs typeface="Tahoma"/>
              </a:rPr>
              <a:t>pour</a:t>
            </a:r>
            <a:r>
              <a:rPr sz="1500" spc="10" dirty="0">
                <a:latin typeface="Tahoma"/>
                <a:cs typeface="Tahoma"/>
              </a:rPr>
              <a:t> </a:t>
            </a:r>
            <a:r>
              <a:rPr sz="1500" spc="95" dirty="0">
                <a:latin typeface="Tahoma"/>
                <a:cs typeface="Tahoma"/>
              </a:rPr>
              <a:t>faire</a:t>
            </a:r>
            <a:r>
              <a:rPr sz="1500" spc="-30" dirty="0">
                <a:latin typeface="Tahoma"/>
                <a:cs typeface="Tahoma"/>
              </a:rPr>
              <a:t> </a:t>
            </a:r>
            <a:r>
              <a:rPr sz="1500" spc="85" dirty="0">
                <a:latin typeface="Tahoma"/>
                <a:cs typeface="Tahoma"/>
              </a:rPr>
              <a:t>opérer</a:t>
            </a:r>
            <a:r>
              <a:rPr sz="1500" spc="5" dirty="0">
                <a:latin typeface="Tahoma"/>
                <a:cs typeface="Tahoma"/>
              </a:rPr>
              <a:t> </a:t>
            </a:r>
            <a:r>
              <a:rPr sz="1500" b="1" dirty="0">
                <a:latin typeface="Tahoma"/>
                <a:cs typeface="Tahoma"/>
              </a:rPr>
              <a:t>la</a:t>
            </a:r>
            <a:r>
              <a:rPr sz="1500" b="1" spc="55" dirty="0">
                <a:latin typeface="Tahoma"/>
                <a:cs typeface="Tahoma"/>
              </a:rPr>
              <a:t> </a:t>
            </a:r>
            <a:r>
              <a:rPr sz="1500" b="1" dirty="0">
                <a:latin typeface="Tahoma"/>
                <a:cs typeface="Tahoma"/>
              </a:rPr>
              <a:t>magie</a:t>
            </a:r>
            <a:r>
              <a:rPr sz="1500" b="1" spc="45" dirty="0">
                <a:latin typeface="Tahoma"/>
                <a:cs typeface="Tahoma"/>
              </a:rPr>
              <a:t> </a:t>
            </a:r>
            <a:r>
              <a:rPr sz="1500" b="1" dirty="0">
                <a:latin typeface="Tahoma"/>
                <a:cs typeface="Tahoma"/>
              </a:rPr>
              <a:t>de</a:t>
            </a:r>
            <a:r>
              <a:rPr sz="1500" b="1" spc="50" dirty="0">
                <a:latin typeface="Tahoma"/>
                <a:cs typeface="Tahoma"/>
              </a:rPr>
              <a:t> </a:t>
            </a:r>
            <a:r>
              <a:rPr sz="1500" b="1" dirty="0">
                <a:latin typeface="Tahoma"/>
                <a:cs typeface="Tahoma"/>
              </a:rPr>
              <a:t>la</a:t>
            </a:r>
            <a:r>
              <a:rPr sz="1500" b="1" spc="55" dirty="0">
                <a:latin typeface="Tahoma"/>
                <a:cs typeface="Tahoma"/>
              </a:rPr>
              <a:t> </a:t>
            </a:r>
            <a:r>
              <a:rPr sz="1500" b="1" spc="-10" dirty="0">
                <a:latin typeface="Tahoma"/>
                <a:cs typeface="Tahoma"/>
              </a:rPr>
              <a:t>synchronisation</a:t>
            </a:r>
            <a:endParaRPr sz="1500" dirty="0">
              <a:latin typeface="Tahoma"/>
              <a:cs typeface="Tahoma"/>
            </a:endParaRPr>
          </a:p>
        </p:txBody>
      </p:sp>
      <p:pic>
        <p:nvPicPr>
          <p:cNvPr id="11" name="object 11"/>
          <p:cNvPicPr/>
          <p:nvPr/>
        </p:nvPicPr>
        <p:blipFill>
          <a:blip r:embed="rId2" cstate="print"/>
          <a:stretch>
            <a:fillRect/>
          </a:stretch>
        </p:blipFill>
        <p:spPr>
          <a:xfrm>
            <a:off x="666751" y="5219701"/>
            <a:ext cx="952499" cy="952499"/>
          </a:xfrm>
          <a:prstGeom prst="rect">
            <a:avLst/>
          </a:prstGeom>
        </p:spPr>
      </p:pic>
      <p:pic>
        <p:nvPicPr>
          <p:cNvPr id="12" name="object 12"/>
          <p:cNvPicPr/>
          <p:nvPr/>
        </p:nvPicPr>
        <p:blipFill>
          <a:blip r:embed="rId3" cstate="print"/>
          <a:stretch>
            <a:fillRect/>
          </a:stretch>
        </p:blipFill>
        <p:spPr>
          <a:xfrm>
            <a:off x="1676399" y="3314701"/>
            <a:ext cx="5495924" cy="2857499"/>
          </a:xfrm>
          <a:prstGeom prst="rect">
            <a:avLst/>
          </a:prstGeom>
        </p:spPr>
      </p:pic>
      <p:pic>
        <p:nvPicPr>
          <p:cNvPr id="13" name="object 13"/>
          <p:cNvPicPr/>
          <p:nvPr/>
        </p:nvPicPr>
        <p:blipFill>
          <a:blip r:embed="rId4" cstate="print"/>
          <a:stretch>
            <a:fillRect/>
          </a:stretch>
        </p:blipFill>
        <p:spPr>
          <a:xfrm>
            <a:off x="7229475" y="5219700"/>
            <a:ext cx="1876424" cy="952499"/>
          </a:xfrm>
          <a:prstGeom prst="rect">
            <a:avLst/>
          </a:prstGeom>
        </p:spPr>
      </p:pic>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6675" y="295276"/>
            <a:ext cx="5909094" cy="532860"/>
          </a:xfrm>
          <a:prstGeom prst="rect">
            <a:avLst/>
          </a:prstGeom>
        </p:spPr>
        <p:txBody>
          <a:bodyPr vert="horz" wrap="square" lIns="0" tIns="17145" rIns="0" bIns="0" rtlCol="0">
            <a:spAutoFit/>
          </a:bodyPr>
          <a:lstStyle/>
          <a:p>
            <a:pPr marL="12700">
              <a:lnSpc>
                <a:spcPct val="100000"/>
              </a:lnSpc>
              <a:spcBef>
                <a:spcPts val="135"/>
              </a:spcBef>
            </a:pPr>
            <a:r>
              <a:rPr spc="-10" dirty="0"/>
              <a:t>Conclusion</a:t>
            </a:r>
          </a:p>
        </p:txBody>
      </p:sp>
      <p:sp>
        <p:nvSpPr>
          <p:cNvPr id="3" name="object 3"/>
          <p:cNvSpPr txBox="1"/>
          <p:nvPr/>
        </p:nvSpPr>
        <p:spPr>
          <a:xfrm>
            <a:off x="1006476" y="1036188"/>
            <a:ext cx="9137649" cy="1497461"/>
          </a:xfrm>
          <a:prstGeom prst="rect">
            <a:avLst/>
          </a:prstGeom>
        </p:spPr>
        <p:txBody>
          <a:bodyPr vert="horz" wrap="square" lIns="0" tIns="12065" rIns="0" bIns="0" rtlCol="0">
            <a:spAutoFit/>
          </a:bodyPr>
          <a:lstStyle/>
          <a:p>
            <a:pPr marL="12700" marR="274955">
              <a:lnSpc>
                <a:spcPct val="115100"/>
              </a:lnSpc>
              <a:spcBef>
                <a:spcPts val="95"/>
              </a:spcBef>
            </a:pPr>
            <a:r>
              <a:rPr sz="1900" dirty="0">
                <a:latin typeface="Tahoma"/>
                <a:cs typeface="Tahoma"/>
              </a:rPr>
              <a:t>Il</a:t>
            </a:r>
            <a:r>
              <a:rPr sz="1900" spc="60" dirty="0">
                <a:latin typeface="Tahoma"/>
                <a:cs typeface="Tahoma"/>
              </a:rPr>
              <a:t> </a:t>
            </a:r>
            <a:r>
              <a:rPr sz="1900" spc="90" dirty="0">
                <a:latin typeface="Tahoma"/>
                <a:cs typeface="Tahoma"/>
              </a:rPr>
              <a:t>est</a:t>
            </a:r>
            <a:r>
              <a:rPr sz="1900" spc="60" dirty="0">
                <a:latin typeface="Tahoma"/>
                <a:cs typeface="Tahoma"/>
              </a:rPr>
              <a:t> </a:t>
            </a:r>
            <a:r>
              <a:rPr sz="1900" spc="100" dirty="0">
                <a:latin typeface="Tahoma"/>
                <a:cs typeface="Tahoma"/>
              </a:rPr>
              <a:t>possible</a:t>
            </a:r>
            <a:r>
              <a:rPr sz="1900" spc="70" dirty="0">
                <a:latin typeface="Tahoma"/>
                <a:cs typeface="Tahoma"/>
              </a:rPr>
              <a:t> </a:t>
            </a:r>
            <a:r>
              <a:rPr sz="1900" spc="130" dirty="0">
                <a:latin typeface="Tahoma"/>
                <a:cs typeface="Tahoma"/>
              </a:rPr>
              <a:t>d'installer</a:t>
            </a:r>
            <a:r>
              <a:rPr sz="1900" dirty="0">
                <a:latin typeface="Tahoma"/>
                <a:cs typeface="Tahoma"/>
              </a:rPr>
              <a:t> </a:t>
            </a:r>
            <a:r>
              <a:rPr sz="1900" spc="105" dirty="0">
                <a:latin typeface="Tahoma"/>
                <a:cs typeface="Tahoma"/>
              </a:rPr>
              <a:t>et</a:t>
            </a:r>
            <a:r>
              <a:rPr sz="1900" spc="60" dirty="0">
                <a:latin typeface="Tahoma"/>
                <a:cs typeface="Tahoma"/>
              </a:rPr>
              <a:t> </a:t>
            </a:r>
            <a:r>
              <a:rPr sz="1900" spc="140" dirty="0">
                <a:latin typeface="Tahoma"/>
                <a:cs typeface="Tahoma"/>
              </a:rPr>
              <a:t>d'utiliser</a:t>
            </a:r>
            <a:r>
              <a:rPr sz="1900" dirty="0">
                <a:latin typeface="Tahoma"/>
                <a:cs typeface="Tahoma"/>
              </a:rPr>
              <a:t> </a:t>
            </a:r>
            <a:r>
              <a:rPr sz="1900" b="1" dirty="0">
                <a:latin typeface="Tahoma"/>
                <a:cs typeface="Tahoma"/>
              </a:rPr>
              <a:t>QFieldCloud</a:t>
            </a:r>
            <a:r>
              <a:rPr sz="1900" b="1" spc="75" dirty="0">
                <a:latin typeface="Tahoma"/>
                <a:cs typeface="Tahoma"/>
              </a:rPr>
              <a:t> </a:t>
            </a:r>
            <a:r>
              <a:rPr sz="1900" spc="75" dirty="0">
                <a:latin typeface="Tahoma"/>
                <a:cs typeface="Tahoma"/>
              </a:rPr>
              <a:t>sur</a:t>
            </a:r>
            <a:r>
              <a:rPr sz="1900" dirty="0">
                <a:latin typeface="Tahoma"/>
                <a:cs typeface="Tahoma"/>
              </a:rPr>
              <a:t> </a:t>
            </a:r>
            <a:r>
              <a:rPr sz="1900" spc="50" dirty="0">
                <a:latin typeface="Tahoma"/>
                <a:cs typeface="Tahoma"/>
              </a:rPr>
              <a:t>son</a:t>
            </a:r>
            <a:r>
              <a:rPr sz="1900" spc="5" dirty="0">
                <a:latin typeface="Tahoma"/>
                <a:cs typeface="Tahoma"/>
              </a:rPr>
              <a:t> </a:t>
            </a:r>
            <a:r>
              <a:rPr sz="1900" spc="80" dirty="0">
                <a:latin typeface="Tahoma"/>
                <a:cs typeface="Tahoma"/>
              </a:rPr>
              <a:t>propre</a:t>
            </a:r>
            <a:r>
              <a:rPr lang="fr-FR" sz="1900" spc="80" dirty="0">
                <a:latin typeface="Tahoma"/>
                <a:cs typeface="Tahoma"/>
              </a:rPr>
              <a:t> </a:t>
            </a:r>
            <a:r>
              <a:rPr sz="1900" spc="95" dirty="0" err="1">
                <a:latin typeface="Tahoma"/>
                <a:cs typeface="Tahoma"/>
              </a:rPr>
              <a:t>serveur</a:t>
            </a:r>
            <a:endParaRPr sz="1900" dirty="0">
              <a:latin typeface="Tahoma"/>
              <a:cs typeface="Tahoma"/>
            </a:endParaRPr>
          </a:p>
          <a:p>
            <a:pPr marL="12700">
              <a:spcBef>
                <a:spcPts val="2220"/>
              </a:spcBef>
            </a:pPr>
            <a:r>
              <a:rPr sz="1900" spc="140" dirty="0">
                <a:latin typeface="Tahoma"/>
                <a:cs typeface="Tahoma"/>
              </a:rPr>
              <a:t>Cela</a:t>
            </a:r>
            <a:r>
              <a:rPr sz="1900" spc="-20" dirty="0">
                <a:latin typeface="Tahoma"/>
                <a:cs typeface="Tahoma"/>
              </a:rPr>
              <a:t> </a:t>
            </a:r>
            <a:r>
              <a:rPr sz="1900" spc="95" dirty="0">
                <a:latin typeface="Tahoma"/>
                <a:cs typeface="Tahoma"/>
              </a:rPr>
              <a:t>demande</a:t>
            </a:r>
            <a:r>
              <a:rPr sz="1900" spc="20" dirty="0">
                <a:latin typeface="Tahoma"/>
                <a:cs typeface="Tahoma"/>
              </a:rPr>
              <a:t> </a:t>
            </a:r>
            <a:r>
              <a:rPr sz="1900" spc="90" dirty="0">
                <a:latin typeface="Tahoma"/>
                <a:cs typeface="Tahoma"/>
              </a:rPr>
              <a:t>des</a:t>
            </a:r>
            <a:r>
              <a:rPr sz="1900" spc="-30" dirty="0">
                <a:latin typeface="Tahoma"/>
                <a:cs typeface="Tahoma"/>
              </a:rPr>
              <a:t> </a:t>
            </a:r>
            <a:r>
              <a:rPr sz="1900" b="1" dirty="0">
                <a:latin typeface="Tahoma"/>
                <a:cs typeface="Tahoma"/>
              </a:rPr>
              <a:t>compétences</a:t>
            </a:r>
            <a:r>
              <a:rPr sz="1900" b="1" spc="-5" dirty="0">
                <a:latin typeface="Tahoma"/>
                <a:cs typeface="Tahoma"/>
              </a:rPr>
              <a:t> </a:t>
            </a:r>
            <a:r>
              <a:rPr sz="1900" spc="105" dirty="0">
                <a:latin typeface="Tahoma"/>
                <a:cs typeface="Tahoma"/>
              </a:rPr>
              <a:t>et</a:t>
            </a:r>
            <a:r>
              <a:rPr sz="1900" spc="15" dirty="0">
                <a:latin typeface="Tahoma"/>
                <a:cs typeface="Tahoma"/>
              </a:rPr>
              <a:t> </a:t>
            </a:r>
            <a:r>
              <a:rPr sz="1900" spc="80" dirty="0">
                <a:latin typeface="Tahoma"/>
                <a:cs typeface="Tahoma"/>
              </a:rPr>
              <a:t>du</a:t>
            </a:r>
            <a:r>
              <a:rPr sz="1900" spc="-40" dirty="0">
                <a:latin typeface="Tahoma"/>
                <a:cs typeface="Tahoma"/>
              </a:rPr>
              <a:t> </a:t>
            </a:r>
            <a:r>
              <a:rPr sz="1900" b="1" spc="-10" dirty="0">
                <a:latin typeface="Tahoma"/>
                <a:cs typeface="Tahoma"/>
              </a:rPr>
              <a:t>temps</a:t>
            </a:r>
            <a:endParaRPr sz="1900" dirty="0">
              <a:latin typeface="Tahoma"/>
              <a:cs typeface="Tahoma"/>
            </a:endParaRPr>
          </a:p>
          <a:p>
            <a:pPr marL="12700">
              <a:spcBef>
                <a:spcPts val="2220"/>
              </a:spcBef>
            </a:pPr>
            <a:r>
              <a:rPr sz="1900" spc="170" dirty="0">
                <a:latin typeface="Tahoma"/>
                <a:cs typeface="Tahoma"/>
              </a:rPr>
              <a:t>Merci</a:t>
            </a:r>
            <a:r>
              <a:rPr sz="1900" dirty="0">
                <a:latin typeface="Tahoma"/>
                <a:cs typeface="Tahoma"/>
              </a:rPr>
              <a:t> à</a:t>
            </a:r>
            <a:r>
              <a:rPr sz="1900" spc="-30" dirty="0">
                <a:latin typeface="Tahoma"/>
                <a:cs typeface="Tahoma"/>
              </a:rPr>
              <a:t> </a:t>
            </a:r>
            <a:r>
              <a:rPr sz="1900" b="1" dirty="0">
                <a:latin typeface="Tahoma"/>
                <a:cs typeface="Tahoma"/>
              </a:rPr>
              <a:t>OpenGIS</a:t>
            </a:r>
            <a:r>
              <a:rPr sz="1900" b="1" spc="15" dirty="0">
                <a:latin typeface="Tahoma"/>
                <a:cs typeface="Tahoma"/>
              </a:rPr>
              <a:t> </a:t>
            </a:r>
            <a:r>
              <a:rPr sz="1900" spc="80" dirty="0">
                <a:latin typeface="Tahoma"/>
                <a:cs typeface="Tahoma"/>
              </a:rPr>
              <a:t>pour</a:t>
            </a:r>
            <a:r>
              <a:rPr sz="1900" spc="-55" dirty="0">
                <a:latin typeface="Tahoma"/>
                <a:cs typeface="Tahoma"/>
              </a:rPr>
              <a:t> </a:t>
            </a:r>
            <a:r>
              <a:rPr sz="1900" spc="70" dirty="0">
                <a:latin typeface="Tahoma"/>
                <a:cs typeface="Tahoma"/>
              </a:rPr>
              <a:t>la</a:t>
            </a:r>
            <a:r>
              <a:rPr sz="1900" spc="-30" dirty="0">
                <a:latin typeface="Tahoma"/>
                <a:cs typeface="Tahoma"/>
              </a:rPr>
              <a:t> </a:t>
            </a:r>
            <a:r>
              <a:rPr sz="1900" spc="105" dirty="0">
                <a:latin typeface="Tahoma"/>
                <a:cs typeface="Tahoma"/>
              </a:rPr>
              <a:t>conception</a:t>
            </a:r>
            <a:r>
              <a:rPr sz="1900" spc="-50" dirty="0">
                <a:latin typeface="Tahoma"/>
                <a:cs typeface="Tahoma"/>
              </a:rPr>
              <a:t> </a:t>
            </a:r>
            <a:r>
              <a:rPr sz="1900" spc="105" dirty="0">
                <a:latin typeface="Tahoma"/>
                <a:cs typeface="Tahoma"/>
              </a:rPr>
              <a:t>et</a:t>
            </a:r>
            <a:r>
              <a:rPr sz="1900" dirty="0">
                <a:latin typeface="Tahoma"/>
                <a:cs typeface="Tahoma"/>
              </a:rPr>
              <a:t> </a:t>
            </a:r>
            <a:r>
              <a:rPr sz="1900" spc="70" dirty="0">
                <a:latin typeface="Tahoma"/>
                <a:cs typeface="Tahoma"/>
              </a:rPr>
              <a:t>la</a:t>
            </a:r>
            <a:r>
              <a:rPr sz="1900" spc="-25" dirty="0">
                <a:latin typeface="Tahoma"/>
                <a:cs typeface="Tahoma"/>
              </a:rPr>
              <a:t> </a:t>
            </a:r>
            <a:r>
              <a:rPr sz="1900" spc="120" dirty="0">
                <a:latin typeface="Tahoma"/>
                <a:cs typeface="Tahoma"/>
              </a:rPr>
              <a:t>publication</a:t>
            </a:r>
            <a:r>
              <a:rPr sz="1900" spc="-50" dirty="0">
                <a:latin typeface="Tahoma"/>
                <a:cs typeface="Tahoma"/>
              </a:rPr>
              <a:t> </a:t>
            </a:r>
            <a:r>
              <a:rPr sz="1900" spc="80" dirty="0">
                <a:latin typeface="Tahoma"/>
                <a:cs typeface="Tahoma"/>
              </a:rPr>
              <a:t>de</a:t>
            </a:r>
            <a:r>
              <a:rPr sz="1900" spc="10" dirty="0">
                <a:latin typeface="Tahoma"/>
                <a:cs typeface="Tahoma"/>
              </a:rPr>
              <a:t> </a:t>
            </a:r>
            <a:r>
              <a:rPr sz="1900" spc="75" dirty="0">
                <a:latin typeface="Tahoma"/>
                <a:cs typeface="Tahoma"/>
              </a:rPr>
              <a:t>ces</a:t>
            </a:r>
            <a:r>
              <a:rPr sz="1900" spc="-40" dirty="0">
                <a:latin typeface="Tahoma"/>
                <a:cs typeface="Tahoma"/>
              </a:rPr>
              <a:t> </a:t>
            </a:r>
            <a:r>
              <a:rPr sz="1900" spc="114" dirty="0">
                <a:latin typeface="Tahoma"/>
                <a:cs typeface="Tahoma"/>
              </a:rPr>
              <a:t>outils</a:t>
            </a:r>
            <a:r>
              <a:rPr sz="1900" spc="-40" dirty="0">
                <a:latin typeface="Tahoma"/>
                <a:cs typeface="Tahoma"/>
              </a:rPr>
              <a:t> </a:t>
            </a:r>
            <a:r>
              <a:rPr sz="1900" spc="-50" dirty="0">
                <a:latin typeface="Tahoma"/>
                <a:cs typeface="Tahoma"/>
              </a:rPr>
              <a:t>!</a:t>
            </a:r>
            <a:endParaRPr sz="1900" dirty="0">
              <a:latin typeface="Tahoma"/>
              <a:cs typeface="Tahoma"/>
            </a:endParaRPr>
          </a:p>
        </p:txBody>
      </p:sp>
      <p:pic>
        <p:nvPicPr>
          <p:cNvPr id="4" name="object 4"/>
          <p:cNvPicPr/>
          <p:nvPr/>
        </p:nvPicPr>
        <p:blipFill>
          <a:blip r:embed="rId2" cstate="print"/>
          <a:stretch>
            <a:fillRect/>
          </a:stretch>
        </p:blipFill>
        <p:spPr>
          <a:xfrm>
            <a:off x="1914526" y="2819717"/>
            <a:ext cx="2590799" cy="952499"/>
          </a:xfrm>
          <a:prstGeom prst="rect">
            <a:avLst/>
          </a:prstGeom>
        </p:spPr>
      </p:pic>
      <p:sp>
        <p:nvSpPr>
          <p:cNvPr id="9" name="object 9"/>
          <p:cNvSpPr txBox="1"/>
          <p:nvPr/>
        </p:nvSpPr>
        <p:spPr>
          <a:xfrm>
            <a:off x="1914525" y="4008253"/>
            <a:ext cx="6781799" cy="1754455"/>
          </a:xfrm>
          <a:prstGeom prst="rect">
            <a:avLst/>
          </a:prstGeom>
        </p:spPr>
        <p:txBody>
          <a:bodyPr vert="horz" wrap="square" lIns="0" tIns="15240" rIns="0" bIns="0" rtlCol="0">
            <a:spAutoFit/>
          </a:bodyPr>
          <a:lstStyle/>
          <a:p>
            <a:pPr marL="12700">
              <a:spcBef>
                <a:spcPts val="120"/>
              </a:spcBef>
            </a:pPr>
            <a:r>
              <a:rPr sz="1900" b="1" dirty="0">
                <a:latin typeface="Tahoma"/>
                <a:cs typeface="Tahoma"/>
              </a:rPr>
              <a:t>Liens</a:t>
            </a:r>
            <a:r>
              <a:rPr sz="1900" b="1" spc="-65" dirty="0">
                <a:latin typeface="Tahoma"/>
                <a:cs typeface="Tahoma"/>
              </a:rPr>
              <a:t> </a:t>
            </a:r>
            <a:r>
              <a:rPr sz="1900" spc="-50" dirty="0">
                <a:latin typeface="Tahoma"/>
                <a:cs typeface="Tahoma"/>
              </a:rPr>
              <a:t>:</a:t>
            </a:r>
            <a:endParaRPr sz="1900" dirty="0">
              <a:latin typeface="Tahoma"/>
              <a:cs typeface="Tahoma"/>
            </a:endParaRPr>
          </a:p>
          <a:p>
            <a:pPr marL="678815" indent="-285750">
              <a:spcBef>
                <a:spcPts val="2245"/>
              </a:spcBef>
              <a:buFont typeface="Arial" panose="020B0604020202020204" pitchFamily="34" charset="0"/>
              <a:buChar char="•"/>
            </a:pPr>
            <a:r>
              <a:rPr sz="1500" spc="80" dirty="0">
                <a:latin typeface="Tahoma"/>
                <a:cs typeface="Tahoma"/>
              </a:rPr>
              <a:t>Documentation</a:t>
            </a:r>
            <a:r>
              <a:rPr sz="1500" spc="15" dirty="0">
                <a:latin typeface="Tahoma"/>
                <a:cs typeface="Tahoma"/>
              </a:rPr>
              <a:t> </a:t>
            </a:r>
            <a:r>
              <a:rPr sz="1500" spc="-145" dirty="0">
                <a:latin typeface="Tahoma"/>
                <a:cs typeface="Tahoma"/>
              </a:rPr>
              <a:t>:</a:t>
            </a:r>
            <a:r>
              <a:rPr sz="1500" spc="40" dirty="0">
                <a:latin typeface="Tahoma"/>
                <a:cs typeface="Tahoma"/>
              </a:rPr>
              <a:t> </a:t>
            </a:r>
            <a:r>
              <a:rPr sz="1500" u="heavy" spc="50" dirty="0">
                <a:solidFill>
                  <a:srgbClr val="81D4FA"/>
                </a:solidFill>
                <a:uFill>
                  <a:solidFill>
                    <a:srgbClr val="81D4FA"/>
                  </a:solidFill>
                </a:uFill>
                <a:latin typeface="Tahoma"/>
                <a:cs typeface="Tahoma"/>
                <a:hlinkClick r:id="rId3"/>
              </a:rPr>
              <a:t>https://docs.qfield.org/</a:t>
            </a:r>
            <a:endParaRPr sz="1500" dirty="0">
              <a:latin typeface="Tahoma"/>
              <a:cs typeface="Tahoma"/>
            </a:endParaRPr>
          </a:p>
          <a:p>
            <a:pPr marL="678815" indent="-285750">
              <a:spcBef>
                <a:spcPts val="675"/>
              </a:spcBef>
              <a:buFont typeface="Arial" panose="020B0604020202020204" pitchFamily="34" charset="0"/>
              <a:buChar char="•"/>
            </a:pPr>
            <a:r>
              <a:rPr sz="1500" spc="100" dirty="0">
                <a:latin typeface="Tahoma"/>
                <a:cs typeface="Tahoma"/>
              </a:rPr>
              <a:t>Dépôt</a:t>
            </a:r>
            <a:r>
              <a:rPr sz="1500" spc="-20" dirty="0">
                <a:latin typeface="Tahoma"/>
                <a:cs typeface="Tahoma"/>
              </a:rPr>
              <a:t> </a:t>
            </a:r>
            <a:r>
              <a:rPr sz="1500" spc="100" dirty="0">
                <a:latin typeface="Tahoma"/>
                <a:cs typeface="Tahoma"/>
              </a:rPr>
              <a:t>Github</a:t>
            </a:r>
            <a:r>
              <a:rPr sz="1500" spc="-5" dirty="0">
                <a:latin typeface="Tahoma"/>
                <a:cs typeface="Tahoma"/>
              </a:rPr>
              <a:t> </a:t>
            </a:r>
            <a:r>
              <a:rPr sz="1500" spc="-145" dirty="0">
                <a:latin typeface="Tahoma"/>
                <a:cs typeface="Tahoma"/>
              </a:rPr>
              <a:t>:</a:t>
            </a:r>
            <a:r>
              <a:rPr sz="1500" spc="20" dirty="0">
                <a:latin typeface="Tahoma"/>
                <a:cs typeface="Tahoma"/>
              </a:rPr>
              <a:t> </a:t>
            </a:r>
            <a:r>
              <a:rPr sz="1500" u="heavy" spc="55" dirty="0">
                <a:solidFill>
                  <a:srgbClr val="81D4FA"/>
                </a:solidFill>
                <a:uFill>
                  <a:solidFill>
                    <a:srgbClr val="81D4FA"/>
                  </a:solidFill>
                </a:uFill>
                <a:latin typeface="Tahoma"/>
                <a:cs typeface="Tahoma"/>
                <a:hlinkClick r:id="rId4"/>
              </a:rPr>
              <a:t>https://github.com/opengisch/qfieldcloud/</a:t>
            </a:r>
            <a:endParaRPr sz="1500" dirty="0">
              <a:latin typeface="Tahoma"/>
              <a:cs typeface="Tahoma"/>
            </a:endParaRPr>
          </a:p>
          <a:p>
            <a:pPr marL="678815" marR="5080" indent="-285750">
              <a:lnSpc>
                <a:spcPct val="141700"/>
              </a:lnSpc>
              <a:buFont typeface="Arial" panose="020B0604020202020204" pitchFamily="34" charset="0"/>
              <a:buChar char="•"/>
            </a:pPr>
            <a:r>
              <a:rPr sz="1500" spc="90" dirty="0">
                <a:latin typeface="Tahoma"/>
                <a:cs typeface="Tahoma"/>
              </a:rPr>
              <a:t>Discussions</a:t>
            </a:r>
            <a:r>
              <a:rPr sz="1500" spc="40" dirty="0">
                <a:latin typeface="Tahoma"/>
                <a:cs typeface="Tahoma"/>
              </a:rPr>
              <a:t> </a:t>
            </a:r>
            <a:r>
              <a:rPr sz="1500" spc="-145" dirty="0">
                <a:latin typeface="Tahoma"/>
                <a:cs typeface="Tahoma"/>
              </a:rPr>
              <a:t>:</a:t>
            </a:r>
            <a:r>
              <a:rPr sz="1500" spc="20" dirty="0">
                <a:latin typeface="Tahoma"/>
                <a:cs typeface="Tahoma"/>
              </a:rPr>
              <a:t> </a:t>
            </a:r>
            <a:r>
              <a:rPr sz="1500" u="heavy" spc="55" dirty="0">
                <a:solidFill>
                  <a:srgbClr val="81D4FA"/>
                </a:solidFill>
                <a:uFill>
                  <a:solidFill>
                    <a:srgbClr val="81D4FA"/>
                  </a:solidFill>
                </a:uFill>
                <a:latin typeface="Tahoma"/>
                <a:cs typeface="Tahoma"/>
                <a:hlinkClick r:id="rId5"/>
              </a:rPr>
              <a:t>https://github.com/opengisch/QField/discussions/</a:t>
            </a:r>
            <a:r>
              <a:rPr sz="1500" spc="55" dirty="0">
                <a:solidFill>
                  <a:srgbClr val="81D4FA"/>
                </a:solidFill>
                <a:latin typeface="Tahoma"/>
                <a:cs typeface="Tahoma"/>
              </a:rPr>
              <a:t> </a:t>
            </a:r>
            <a:endParaRPr lang="fr-FR" sz="1500" spc="55" dirty="0">
              <a:solidFill>
                <a:srgbClr val="81D4FA"/>
              </a:solidFill>
              <a:latin typeface="Tahoma"/>
              <a:cs typeface="Tahoma"/>
            </a:endParaRPr>
          </a:p>
          <a:p>
            <a:pPr marL="678815" marR="5080" indent="-285750">
              <a:lnSpc>
                <a:spcPct val="141700"/>
              </a:lnSpc>
              <a:buFont typeface="Arial" panose="020B0604020202020204" pitchFamily="34" charset="0"/>
              <a:buChar char="•"/>
            </a:pPr>
            <a:r>
              <a:rPr sz="1500" spc="75" dirty="0">
                <a:latin typeface="Tahoma"/>
                <a:cs typeface="Tahoma"/>
              </a:rPr>
              <a:t>3liz</a:t>
            </a:r>
            <a:r>
              <a:rPr lang="fr-FR" sz="1500" spc="75" dirty="0">
                <a:latin typeface="Tahoma"/>
                <a:cs typeface="Tahoma"/>
              </a:rPr>
              <a:t> </a:t>
            </a:r>
            <a:r>
              <a:rPr sz="1500" spc="75" dirty="0">
                <a:latin typeface="Tahoma"/>
                <a:cs typeface="Tahoma"/>
              </a:rPr>
              <a:t>:</a:t>
            </a:r>
            <a:r>
              <a:rPr sz="1500" spc="5" dirty="0">
                <a:latin typeface="Tahoma"/>
                <a:cs typeface="Tahoma"/>
              </a:rPr>
              <a:t> </a:t>
            </a:r>
            <a:r>
              <a:rPr sz="1500" u="heavy" spc="50" dirty="0">
                <a:solidFill>
                  <a:srgbClr val="81D4FA"/>
                </a:solidFill>
                <a:uFill>
                  <a:solidFill>
                    <a:srgbClr val="81D4FA"/>
                  </a:solidFill>
                </a:uFill>
                <a:latin typeface="Tahoma"/>
                <a:cs typeface="Tahoma"/>
                <a:hlinkClick r:id="rId6"/>
              </a:rPr>
              <a:t>https://3liz.com</a:t>
            </a:r>
            <a:endParaRPr sz="1500" dirty="0">
              <a:latin typeface="Tahoma"/>
              <a:cs typeface="Tahoma"/>
            </a:endParaRP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ctrTitle"/>
          </p:nvPr>
        </p:nvSpPr>
        <p:spPr>
          <a:xfrm>
            <a:off x="182760" y="143670"/>
            <a:ext cx="8904089" cy="767518"/>
          </a:xfrm>
          <a:prstGeom prst="rect">
            <a:avLst/>
          </a:prstGeom>
        </p:spPr>
        <p:txBody>
          <a:bodyPr vert="horz" wrap="square" lIns="0" tIns="17145" rIns="0" bIns="0" rtlCol="0">
            <a:spAutoFit/>
          </a:bodyPr>
          <a:lstStyle/>
          <a:p>
            <a:pPr marL="12700">
              <a:lnSpc>
                <a:spcPct val="100000"/>
              </a:lnSpc>
              <a:spcBef>
                <a:spcPts val="135"/>
              </a:spcBef>
            </a:pPr>
            <a:r>
              <a:rPr spc="60" dirty="0"/>
              <a:t>Merci</a:t>
            </a:r>
            <a:r>
              <a:rPr spc="-150" dirty="0"/>
              <a:t> </a:t>
            </a:r>
            <a:r>
              <a:rPr dirty="0"/>
              <a:t>de</a:t>
            </a:r>
            <a:r>
              <a:rPr spc="-105" dirty="0"/>
              <a:t> </a:t>
            </a:r>
            <a:r>
              <a:rPr dirty="0"/>
              <a:t>votre</a:t>
            </a:r>
            <a:r>
              <a:rPr spc="-100" dirty="0"/>
              <a:t> </a:t>
            </a:r>
            <a:r>
              <a:rPr dirty="0"/>
              <a:t>attention</a:t>
            </a:r>
            <a:r>
              <a:rPr spc="-120" dirty="0"/>
              <a:t> </a:t>
            </a:r>
            <a:r>
              <a:rPr spc="40" dirty="0"/>
              <a:t>!</a:t>
            </a:r>
          </a:p>
        </p:txBody>
      </p:sp>
      <p:sp>
        <p:nvSpPr>
          <p:cNvPr id="3" name="object 3"/>
          <p:cNvSpPr txBox="1"/>
          <p:nvPr/>
        </p:nvSpPr>
        <p:spPr>
          <a:xfrm>
            <a:off x="654050" y="1240906"/>
            <a:ext cx="4133850" cy="327025"/>
          </a:xfrm>
          <a:prstGeom prst="rect">
            <a:avLst/>
          </a:prstGeom>
        </p:spPr>
        <p:txBody>
          <a:bodyPr vert="horz" wrap="square" lIns="0" tIns="16510" rIns="0" bIns="0" rtlCol="0">
            <a:spAutoFit/>
          </a:bodyPr>
          <a:lstStyle/>
          <a:p>
            <a:pPr marL="12700">
              <a:spcBef>
                <a:spcPts val="130"/>
              </a:spcBef>
            </a:pPr>
            <a:r>
              <a:rPr sz="1950" i="1" spc="-25" dirty="0">
                <a:solidFill>
                  <a:srgbClr val="FFF7E1"/>
                </a:solidFill>
                <a:latin typeface="Lucida Sans"/>
                <a:cs typeface="Lucida Sans"/>
              </a:rPr>
              <a:t>Vos</a:t>
            </a:r>
            <a:r>
              <a:rPr sz="1950" i="1" spc="-125" dirty="0">
                <a:solidFill>
                  <a:srgbClr val="FFF7E1"/>
                </a:solidFill>
                <a:latin typeface="Lucida Sans"/>
                <a:cs typeface="Lucida Sans"/>
              </a:rPr>
              <a:t> </a:t>
            </a:r>
            <a:r>
              <a:rPr sz="1950" i="1" spc="-10" dirty="0">
                <a:solidFill>
                  <a:srgbClr val="FFF7E1"/>
                </a:solidFill>
                <a:latin typeface="Lucida Sans"/>
                <a:cs typeface="Lucida Sans"/>
              </a:rPr>
              <a:t>questions</a:t>
            </a:r>
            <a:r>
              <a:rPr sz="1950" i="1" spc="-125" dirty="0">
                <a:solidFill>
                  <a:srgbClr val="FFF7E1"/>
                </a:solidFill>
                <a:latin typeface="Lucida Sans"/>
                <a:cs typeface="Lucida Sans"/>
              </a:rPr>
              <a:t> </a:t>
            </a:r>
            <a:r>
              <a:rPr sz="1950" i="1" dirty="0">
                <a:solidFill>
                  <a:srgbClr val="FFF7E1"/>
                </a:solidFill>
                <a:latin typeface="Lucida Sans"/>
                <a:cs typeface="Lucida Sans"/>
              </a:rPr>
              <a:t>sont</a:t>
            </a:r>
            <a:r>
              <a:rPr sz="1950" i="1" spc="-85" dirty="0">
                <a:solidFill>
                  <a:srgbClr val="FFF7E1"/>
                </a:solidFill>
                <a:latin typeface="Lucida Sans"/>
                <a:cs typeface="Lucida Sans"/>
              </a:rPr>
              <a:t> </a:t>
            </a:r>
            <a:r>
              <a:rPr sz="1950" i="1" dirty="0">
                <a:solidFill>
                  <a:srgbClr val="FFF7E1"/>
                </a:solidFill>
                <a:latin typeface="Lucida Sans"/>
                <a:cs typeface="Lucida Sans"/>
              </a:rPr>
              <a:t>les</a:t>
            </a:r>
            <a:r>
              <a:rPr sz="1950" i="1" spc="-125" dirty="0">
                <a:solidFill>
                  <a:srgbClr val="FFF7E1"/>
                </a:solidFill>
                <a:latin typeface="Lucida Sans"/>
                <a:cs typeface="Lucida Sans"/>
              </a:rPr>
              <a:t> </a:t>
            </a:r>
            <a:r>
              <a:rPr sz="1950" i="1" spc="-25" dirty="0">
                <a:solidFill>
                  <a:srgbClr val="FFF7E1"/>
                </a:solidFill>
                <a:latin typeface="Lucida Sans"/>
                <a:cs typeface="Lucida Sans"/>
              </a:rPr>
              <a:t>bienvenues</a:t>
            </a:r>
            <a:r>
              <a:rPr sz="1950" i="1" spc="-125" dirty="0">
                <a:solidFill>
                  <a:srgbClr val="FFF7E1"/>
                </a:solidFill>
                <a:latin typeface="Lucida Sans"/>
                <a:cs typeface="Lucida Sans"/>
              </a:rPr>
              <a:t> </a:t>
            </a:r>
            <a:r>
              <a:rPr sz="1950" i="1" spc="-50" dirty="0">
                <a:solidFill>
                  <a:srgbClr val="FFF7E1"/>
                </a:solidFill>
                <a:latin typeface="Lucida Sans"/>
                <a:cs typeface="Lucida Sans"/>
              </a:rPr>
              <a:t>!</a:t>
            </a:r>
            <a:endParaRPr sz="1950" dirty="0">
              <a:latin typeface="Lucida Sans"/>
              <a:cs typeface="Lucida Sans"/>
            </a:endParaRPr>
          </a:p>
        </p:txBody>
      </p:sp>
      <p:pic>
        <p:nvPicPr>
          <p:cNvPr id="4" name="object 4"/>
          <p:cNvPicPr/>
          <p:nvPr/>
        </p:nvPicPr>
        <p:blipFill>
          <a:blip r:embed="rId2" cstate="print"/>
          <a:stretch>
            <a:fillRect/>
          </a:stretch>
        </p:blipFill>
        <p:spPr>
          <a:xfrm>
            <a:off x="1358204" y="2058194"/>
            <a:ext cx="6553199" cy="4286249"/>
          </a:xfrm>
          <a:prstGeom prst="rect">
            <a:avLst/>
          </a:prstGeom>
        </p:spPr>
      </p:pic>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3">
            <a:extLst>
              <a:ext uri="{FF2B5EF4-FFF2-40B4-BE49-F238E27FC236}">
                <a16:creationId xmlns:a16="http://schemas.microsoft.com/office/drawing/2014/main" id="{B33E286B-8A19-B83D-9A22-DB0E316C1B30}"/>
              </a:ext>
            </a:extLst>
          </p:cNvPr>
          <p:cNvSpPr>
            <a:spLocks noGrp="1"/>
          </p:cNvSpPr>
          <p:nvPr>
            <p:ph type="ctrTitle"/>
          </p:nvPr>
        </p:nvSpPr>
        <p:spPr>
          <a:xfrm>
            <a:off x="1353121" y="1232091"/>
            <a:ext cx="8655583" cy="2387600"/>
          </a:xfrm>
        </p:spPr>
        <p:txBody>
          <a:bodyPr/>
          <a:lstStyle/>
          <a:p>
            <a:pPr algn="l"/>
            <a:r>
              <a:rPr lang="fr-FR"/>
              <a:t>OPEN &amp; CRIMSON</a:t>
            </a:r>
          </a:p>
        </p:txBody>
      </p:sp>
      <p:sp>
        <p:nvSpPr>
          <p:cNvPr id="12" name="Sous-titre 2">
            <a:extLst>
              <a:ext uri="{FF2B5EF4-FFF2-40B4-BE49-F238E27FC236}">
                <a16:creationId xmlns:a16="http://schemas.microsoft.com/office/drawing/2014/main" id="{B325691E-A23D-AAA2-776F-E0A15F766056}"/>
              </a:ext>
            </a:extLst>
          </p:cNvPr>
          <p:cNvSpPr txBox="1">
            <a:spLocks/>
          </p:cNvSpPr>
          <p:nvPr/>
        </p:nvSpPr>
        <p:spPr>
          <a:xfrm>
            <a:off x="1486893" y="3619691"/>
            <a:ext cx="7570851" cy="476186"/>
          </a:xfrm>
          <a:prstGeom prst="rect">
            <a:avLst/>
          </a:prstGeom>
          <a:effectLst>
            <a:outerShdw blurRad="50800" dist="38100" dir="2700000" algn="tl" rotWithShape="0">
              <a:prstClr val="black">
                <a:alpha val="40000"/>
              </a:prstClr>
            </a:outerShdw>
          </a:effectLst>
        </p:spPr>
        <p:txBody>
          <a:bodyPr/>
          <a:lstStyle>
            <a:lvl1pPr marL="0" indent="0" algn="ctr" defTabSz="914400" rtl="0" eaLnBrk="1" latinLnBrk="0" hangingPunct="1">
              <a:lnSpc>
                <a:spcPct val="90000"/>
              </a:lnSpc>
              <a:spcBef>
                <a:spcPts val="1000"/>
              </a:spcBef>
              <a:buFont typeface="Arial" panose="020B0604020202020204" pitchFamily="34" charset="0"/>
              <a:buNone/>
              <a:defRPr sz="2400" b="0" i="1" kern="1200">
                <a:solidFill>
                  <a:schemeClr val="bg1"/>
                </a:solidFill>
                <a:latin typeface="Montserrat SemiBold" pitchFamily="2"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fr-FR" sz="2000" b="1" i="0">
                <a:latin typeface="Poppins" panose="020B0502040204020203" pitchFamily="2" charset="0"/>
              </a:rPr>
              <a:t>Interopérabilité fonctionnelle</a:t>
            </a:r>
          </a:p>
          <a:p>
            <a:pPr algn="l"/>
            <a:endParaRPr lang="fr-FR" sz="2000"/>
          </a:p>
        </p:txBody>
      </p:sp>
    </p:spTree>
    <p:extLst>
      <p:ext uri="{BB962C8B-B14F-4D97-AF65-F5344CB8AC3E}">
        <p14:creationId xmlns:p14="http://schemas.microsoft.com/office/powerpoint/2010/main" val="470652958"/>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4">
            <a:extLst>
              <a:ext uri="{FF2B5EF4-FFF2-40B4-BE49-F238E27FC236}">
                <a16:creationId xmlns:a16="http://schemas.microsoft.com/office/drawing/2014/main" id="{7AF3AB80-2C41-0D7C-84FD-1B31AF75F36F}"/>
              </a:ext>
            </a:extLst>
          </p:cNvPr>
          <p:cNvSpPr>
            <a:spLocks noGrp="1"/>
          </p:cNvSpPr>
          <p:nvPr>
            <p:ph type="ctrTitle"/>
          </p:nvPr>
        </p:nvSpPr>
        <p:spPr>
          <a:xfrm>
            <a:off x="1" y="2738091"/>
            <a:ext cx="9906000" cy="944498"/>
          </a:xfrm>
        </p:spPr>
        <p:txBody>
          <a:bodyPr/>
          <a:lstStyle/>
          <a:p>
            <a:r>
              <a:rPr lang="fr-FR" sz="4400" b="1" i="0">
                <a:effectLst/>
                <a:latin typeface="Poppins" panose="020B0502040204020203" pitchFamily="2" charset="0"/>
              </a:rPr>
              <a:t>Du flux </a:t>
            </a:r>
            <a:r>
              <a:rPr lang="fr-FR" sz="4400">
                <a:latin typeface="Poppins" panose="020B0502040204020203" pitchFamily="2" charset="0"/>
              </a:rPr>
              <a:t>« </a:t>
            </a:r>
            <a:r>
              <a:rPr lang="fr-FR" sz="4400" b="1" i="0">
                <a:effectLst/>
                <a:latin typeface="Poppins" panose="020B0502040204020203" pitchFamily="2" charset="0"/>
              </a:rPr>
              <a:t>à la carte »</a:t>
            </a:r>
            <a:endParaRPr lang="fr-FR" sz="4400"/>
          </a:p>
        </p:txBody>
      </p:sp>
    </p:spTree>
    <p:extLst>
      <p:ext uri="{BB962C8B-B14F-4D97-AF65-F5344CB8AC3E}">
        <p14:creationId xmlns:p14="http://schemas.microsoft.com/office/powerpoint/2010/main" val="2466572915"/>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re 3">
            <a:extLst>
              <a:ext uri="{FF2B5EF4-FFF2-40B4-BE49-F238E27FC236}">
                <a16:creationId xmlns:a16="http://schemas.microsoft.com/office/drawing/2014/main" id="{865E3079-9A3D-EA4D-8B13-D2185BC2A050}"/>
              </a:ext>
            </a:extLst>
          </p:cNvPr>
          <p:cNvSpPr>
            <a:spLocks noGrp="1"/>
          </p:cNvSpPr>
          <p:nvPr>
            <p:ph type="title"/>
          </p:nvPr>
        </p:nvSpPr>
        <p:spPr>
          <a:xfrm>
            <a:off x="364370" y="254625"/>
            <a:ext cx="6579909" cy="628650"/>
          </a:xfrm>
        </p:spPr>
        <p:txBody>
          <a:bodyPr/>
          <a:lstStyle/>
          <a:p>
            <a:r>
              <a:rPr lang="fr-FR"/>
              <a:t>Les objectifs </a:t>
            </a:r>
          </a:p>
        </p:txBody>
      </p:sp>
      <p:sp>
        <p:nvSpPr>
          <p:cNvPr id="15" name="Espace réservé du contenu 4">
            <a:extLst>
              <a:ext uri="{FF2B5EF4-FFF2-40B4-BE49-F238E27FC236}">
                <a16:creationId xmlns:a16="http://schemas.microsoft.com/office/drawing/2014/main" id="{01EED4C7-4D52-DB31-EE37-F71D97CE3A6D}"/>
              </a:ext>
            </a:extLst>
          </p:cNvPr>
          <p:cNvSpPr>
            <a:spLocks noGrp="1"/>
          </p:cNvSpPr>
          <p:nvPr>
            <p:ph idx="1"/>
          </p:nvPr>
        </p:nvSpPr>
        <p:spPr>
          <a:xfrm>
            <a:off x="2080178" y="2399794"/>
            <a:ext cx="8892622" cy="730939"/>
          </a:xfrm>
        </p:spPr>
        <p:txBody>
          <a:bodyPr/>
          <a:lstStyle/>
          <a:p>
            <a:r>
              <a:rPr lang="fr-FR" sz="2000"/>
              <a:t>Autonomie de complétude,</a:t>
            </a:r>
          </a:p>
        </p:txBody>
      </p:sp>
      <p:sp>
        <p:nvSpPr>
          <p:cNvPr id="16" name="Espace réservé du contenu 4">
            <a:extLst>
              <a:ext uri="{FF2B5EF4-FFF2-40B4-BE49-F238E27FC236}">
                <a16:creationId xmlns:a16="http://schemas.microsoft.com/office/drawing/2014/main" id="{B634CC5E-4514-1F3D-B166-8558B09CA74D}"/>
              </a:ext>
            </a:extLst>
          </p:cNvPr>
          <p:cNvSpPr txBox="1">
            <a:spLocks/>
          </p:cNvSpPr>
          <p:nvPr/>
        </p:nvSpPr>
        <p:spPr>
          <a:xfrm>
            <a:off x="3299378" y="5399168"/>
            <a:ext cx="8892622" cy="7309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ExtraBold"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Extra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000"/>
              <a:t>Compréhension des attentes visuelles.</a:t>
            </a:r>
          </a:p>
        </p:txBody>
      </p:sp>
      <p:sp>
        <p:nvSpPr>
          <p:cNvPr id="17" name="Espace réservé du contenu 4">
            <a:extLst>
              <a:ext uri="{FF2B5EF4-FFF2-40B4-BE49-F238E27FC236}">
                <a16:creationId xmlns:a16="http://schemas.microsoft.com/office/drawing/2014/main" id="{D1F885FE-261F-A1C3-002C-E8B24D8FE2E8}"/>
              </a:ext>
            </a:extLst>
          </p:cNvPr>
          <p:cNvSpPr txBox="1">
            <a:spLocks/>
          </p:cNvSpPr>
          <p:nvPr/>
        </p:nvSpPr>
        <p:spPr>
          <a:xfrm>
            <a:off x="3061502" y="4668229"/>
            <a:ext cx="9693495" cy="7309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ExtraBold"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Extra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000"/>
              <a:t>Simplification de traitement, </a:t>
            </a:r>
          </a:p>
        </p:txBody>
      </p:sp>
      <p:sp>
        <p:nvSpPr>
          <p:cNvPr id="18" name="Espace réservé du contenu 4">
            <a:extLst>
              <a:ext uri="{FF2B5EF4-FFF2-40B4-BE49-F238E27FC236}">
                <a16:creationId xmlns:a16="http://schemas.microsoft.com/office/drawing/2014/main" id="{04E0A34F-A8DC-B498-3701-2A6A40D5049D}"/>
              </a:ext>
            </a:extLst>
          </p:cNvPr>
          <p:cNvSpPr txBox="1">
            <a:spLocks/>
          </p:cNvSpPr>
          <p:nvPr/>
        </p:nvSpPr>
        <p:spPr>
          <a:xfrm>
            <a:off x="2259275" y="3130733"/>
            <a:ext cx="8892622" cy="7309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ExtraBold"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Extra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000"/>
              <a:t>Actualisation en temps réel,</a:t>
            </a:r>
          </a:p>
        </p:txBody>
      </p:sp>
      <p:sp>
        <p:nvSpPr>
          <p:cNvPr id="19" name="Espace réservé du contenu 4">
            <a:extLst>
              <a:ext uri="{FF2B5EF4-FFF2-40B4-BE49-F238E27FC236}">
                <a16:creationId xmlns:a16="http://schemas.microsoft.com/office/drawing/2014/main" id="{93B29498-56DE-6085-FF14-26C2A9EB7376}"/>
              </a:ext>
            </a:extLst>
          </p:cNvPr>
          <p:cNvSpPr txBox="1">
            <a:spLocks/>
          </p:cNvSpPr>
          <p:nvPr/>
        </p:nvSpPr>
        <p:spPr>
          <a:xfrm>
            <a:off x="739058" y="1629377"/>
            <a:ext cx="8892622" cy="7309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ExtraBold"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Extra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500" b="1"/>
              <a:t>Pour nos partenaires,</a:t>
            </a:r>
          </a:p>
        </p:txBody>
      </p:sp>
      <p:sp>
        <p:nvSpPr>
          <p:cNvPr id="20" name="Espace réservé du contenu 4">
            <a:extLst>
              <a:ext uri="{FF2B5EF4-FFF2-40B4-BE49-F238E27FC236}">
                <a16:creationId xmlns:a16="http://schemas.microsoft.com/office/drawing/2014/main" id="{F26BAECB-E8AA-DCA1-74E7-2808B35BBC93}"/>
              </a:ext>
            </a:extLst>
          </p:cNvPr>
          <p:cNvSpPr txBox="1">
            <a:spLocks/>
          </p:cNvSpPr>
          <p:nvPr/>
        </p:nvSpPr>
        <p:spPr>
          <a:xfrm>
            <a:off x="1440098" y="3906810"/>
            <a:ext cx="8892622" cy="7309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ExtraBold"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Extra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500" b="1"/>
              <a:t>Pour nos services,</a:t>
            </a:r>
          </a:p>
        </p:txBody>
      </p:sp>
    </p:spTree>
    <p:extLst>
      <p:ext uri="{BB962C8B-B14F-4D97-AF65-F5344CB8AC3E}">
        <p14:creationId xmlns:p14="http://schemas.microsoft.com/office/powerpoint/2010/main" val="2924835562"/>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re 3">
            <a:extLst>
              <a:ext uri="{FF2B5EF4-FFF2-40B4-BE49-F238E27FC236}">
                <a16:creationId xmlns:a16="http://schemas.microsoft.com/office/drawing/2014/main" id="{9F95A567-10BA-DA0D-2FA4-8938FD1AF12E}"/>
              </a:ext>
            </a:extLst>
          </p:cNvPr>
          <p:cNvSpPr>
            <a:spLocks noGrp="1"/>
          </p:cNvSpPr>
          <p:nvPr>
            <p:ph type="title"/>
          </p:nvPr>
        </p:nvSpPr>
        <p:spPr>
          <a:xfrm>
            <a:off x="364370" y="254625"/>
            <a:ext cx="6579909" cy="628650"/>
          </a:xfrm>
        </p:spPr>
        <p:txBody>
          <a:bodyPr/>
          <a:lstStyle/>
          <a:p>
            <a:r>
              <a:rPr lang="fr-FR"/>
              <a:t>Le processus  </a:t>
            </a:r>
          </a:p>
        </p:txBody>
      </p:sp>
      <p:pic>
        <p:nvPicPr>
          <p:cNvPr id="26" name="Image 25">
            <a:extLst>
              <a:ext uri="{FF2B5EF4-FFF2-40B4-BE49-F238E27FC236}">
                <a16:creationId xmlns:a16="http://schemas.microsoft.com/office/drawing/2014/main" id="{05C357B6-AEF6-487A-DC69-46310E6FB3F5}"/>
              </a:ext>
            </a:extLst>
          </p:cNvPr>
          <p:cNvPicPr>
            <a:picLocks noChangeAspect="1"/>
          </p:cNvPicPr>
          <p:nvPr/>
        </p:nvPicPr>
        <p:blipFill>
          <a:blip r:embed="rId2">
            <a:clrChange>
              <a:clrFrom>
                <a:srgbClr val="EDEDED"/>
              </a:clrFrom>
              <a:clrTo>
                <a:srgbClr val="EDEDED">
                  <a:alpha val="0"/>
                </a:srgbClr>
              </a:clrTo>
            </a:clrChange>
          </a:blip>
          <a:stretch>
            <a:fillRect/>
          </a:stretch>
        </p:blipFill>
        <p:spPr>
          <a:xfrm>
            <a:off x="1450091" y="1492710"/>
            <a:ext cx="2838846" cy="2419688"/>
          </a:xfrm>
          <a:prstGeom prst="rect">
            <a:avLst/>
          </a:prstGeom>
        </p:spPr>
      </p:pic>
      <p:sp>
        <p:nvSpPr>
          <p:cNvPr id="27" name="Rectangle 26">
            <a:extLst>
              <a:ext uri="{FF2B5EF4-FFF2-40B4-BE49-F238E27FC236}">
                <a16:creationId xmlns:a16="http://schemas.microsoft.com/office/drawing/2014/main" id="{1AA3B3FB-D247-9E3F-8B33-F8890F78DC15}"/>
              </a:ext>
            </a:extLst>
          </p:cNvPr>
          <p:cNvSpPr/>
          <p:nvPr/>
        </p:nvSpPr>
        <p:spPr>
          <a:xfrm>
            <a:off x="4406974" y="1652932"/>
            <a:ext cx="828675" cy="609600"/>
          </a:xfrm>
          <a:prstGeom prst="rect">
            <a:avLst/>
          </a:prstGeom>
          <a:noFill/>
          <a:ln w="28575">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27">
            <a:extLst>
              <a:ext uri="{FF2B5EF4-FFF2-40B4-BE49-F238E27FC236}">
                <a16:creationId xmlns:a16="http://schemas.microsoft.com/office/drawing/2014/main" id="{A0300E0D-6CBB-8064-CDB2-79C3CC4429FC}"/>
              </a:ext>
            </a:extLst>
          </p:cNvPr>
          <p:cNvSpPr/>
          <p:nvPr/>
        </p:nvSpPr>
        <p:spPr>
          <a:xfrm>
            <a:off x="4406973" y="3782240"/>
            <a:ext cx="828675" cy="609600"/>
          </a:xfrm>
          <a:prstGeom prst="rect">
            <a:avLst/>
          </a:prstGeom>
          <a:noFill/>
          <a:ln w="28575">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Rectangle 28">
            <a:extLst>
              <a:ext uri="{FF2B5EF4-FFF2-40B4-BE49-F238E27FC236}">
                <a16:creationId xmlns:a16="http://schemas.microsoft.com/office/drawing/2014/main" id="{6F791E9A-6C16-4F96-B0FF-60D046AC30A1}"/>
              </a:ext>
            </a:extLst>
          </p:cNvPr>
          <p:cNvSpPr/>
          <p:nvPr/>
        </p:nvSpPr>
        <p:spPr>
          <a:xfrm>
            <a:off x="4406973" y="2938659"/>
            <a:ext cx="828675" cy="609600"/>
          </a:xfrm>
          <a:prstGeom prst="rect">
            <a:avLst/>
          </a:prstGeom>
          <a:noFill/>
          <a:ln w="28575">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0" name="Picture 16" descr="Images de Pictogramme Monde – Téléchargement gratuit sur Freepik">
            <a:extLst>
              <a:ext uri="{FF2B5EF4-FFF2-40B4-BE49-F238E27FC236}">
                <a16:creationId xmlns:a16="http://schemas.microsoft.com/office/drawing/2014/main" id="{BABB3B1F-1943-885A-6BE6-0508F2976192}"/>
              </a:ext>
            </a:extLst>
          </p:cNvPr>
          <p:cNvPicPr>
            <a:picLocks noChangeAspect="1" noChangeArrowheads="1"/>
          </p:cNvPicPr>
          <p:nvPr/>
        </p:nvPicPr>
        <p:blipFill rotWithShape="1">
          <a:blip r:embed="rId3">
            <a:duotone>
              <a:schemeClr val="bg2">
                <a:shade val="45000"/>
                <a:satMod val="135000"/>
              </a:schemeClr>
              <a:prstClr val="white"/>
            </a:duotone>
            <a:extLst>
              <a:ext uri="{28A0092B-C50C-407E-A947-70E740481C1C}">
                <a14:useLocalDpi xmlns:a14="http://schemas.microsoft.com/office/drawing/2010/main" val="0"/>
              </a:ext>
            </a:extLst>
          </a:blip>
          <a:srcRect l="5802" t="26971" r="74546" b="52869"/>
          <a:stretch/>
        </p:blipFill>
        <p:spPr bwMode="auto">
          <a:xfrm>
            <a:off x="4625712" y="1694172"/>
            <a:ext cx="399384" cy="382238"/>
          </a:xfrm>
          <a:prstGeom prst="rect">
            <a:avLst/>
          </a:prstGeom>
          <a:noFill/>
          <a:extLst>
            <a:ext uri="{909E8E84-426E-40DD-AFC4-6F175D3DCCD1}">
              <a14:hiddenFill xmlns:a14="http://schemas.microsoft.com/office/drawing/2010/main">
                <a:solidFill>
                  <a:srgbClr val="FFFFFF"/>
                </a:solidFill>
              </a14:hiddenFill>
            </a:ext>
          </a:extLst>
        </p:spPr>
      </p:pic>
      <p:sp>
        <p:nvSpPr>
          <p:cNvPr id="31" name="Rectangle 30">
            <a:extLst>
              <a:ext uri="{FF2B5EF4-FFF2-40B4-BE49-F238E27FC236}">
                <a16:creationId xmlns:a16="http://schemas.microsoft.com/office/drawing/2014/main" id="{73F36EC2-859F-9798-0BB5-72D88EE6CB42}"/>
              </a:ext>
            </a:extLst>
          </p:cNvPr>
          <p:cNvSpPr/>
          <p:nvPr/>
        </p:nvSpPr>
        <p:spPr>
          <a:xfrm>
            <a:off x="4425207" y="2015983"/>
            <a:ext cx="792205" cy="276999"/>
          </a:xfrm>
          <a:prstGeom prst="rect">
            <a:avLst/>
          </a:prstGeom>
          <a:noFill/>
        </p:spPr>
        <p:txBody>
          <a:bodyPr wrap="none" lIns="91440" tIns="45720" rIns="91440" bIns="45720">
            <a:spAutoFit/>
          </a:bodyPr>
          <a:lstStyle/>
          <a:p>
            <a:pPr algn="ctr"/>
            <a:r>
              <a:rPr lang="fr-FR" sz="1200" b="0" cap="none" spc="0">
                <a:ln w="0"/>
                <a:solidFill>
                  <a:schemeClr val="tx1">
                    <a:lumMod val="75000"/>
                    <a:lumOff val="25000"/>
                  </a:schemeClr>
                </a:solidFill>
              </a:rPr>
              <a:t>CRIMSON</a:t>
            </a:r>
          </a:p>
        </p:txBody>
      </p:sp>
      <p:sp>
        <p:nvSpPr>
          <p:cNvPr id="32" name="Rectangle 31">
            <a:extLst>
              <a:ext uri="{FF2B5EF4-FFF2-40B4-BE49-F238E27FC236}">
                <a16:creationId xmlns:a16="http://schemas.microsoft.com/office/drawing/2014/main" id="{063842B2-D8CB-FB55-E374-4162F34CF6BA}"/>
              </a:ext>
            </a:extLst>
          </p:cNvPr>
          <p:cNvSpPr/>
          <p:nvPr/>
        </p:nvSpPr>
        <p:spPr>
          <a:xfrm>
            <a:off x="4625712" y="3830804"/>
            <a:ext cx="360996" cy="400110"/>
          </a:xfrm>
          <a:prstGeom prst="rect">
            <a:avLst/>
          </a:prstGeom>
          <a:noFill/>
        </p:spPr>
        <p:txBody>
          <a:bodyPr wrap="none" lIns="91440" tIns="45720" rIns="91440" bIns="45720">
            <a:spAutoFit/>
          </a:bodyPr>
          <a:lstStyle/>
          <a:p>
            <a:pPr algn="ctr"/>
            <a:r>
              <a:rPr lang="fr-FR" sz="2000" b="0" cap="none" spc="0">
                <a:ln w="0"/>
                <a:solidFill>
                  <a:schemeClr val="bg1">
                    <a:lumMod val="50000"/>
                  </a:schemeClr>
                </a:solidFill>
              </a:rPr>
              <a:t>…</a:t>
            </a:r>
          </a:p>
        </p:txBody>
      </p:sp>
      <p:pic>
        <p:nvPicPr>
          <p:cNvPr id="33" name="Picture 16" descr="Images de Pictogramme Monde – Téléchargement gratuit sur Freepik">
            <a:extLst>
              <a:ext uri="{FF2B5EF4-FFF2-40B4-BE49-F238E27FC236}">
                <a16:creationId xmlns:a16="http://schemas.microsoft.com/office/drawing/2014/main" id="{8A8D0BC0-60A8-7E1D-E7C5-CB295E8A2552}"/>
              </a:ext>
            </a:extLst>
          </p:cNvPr>
          <p:cNvPicPr>
            <a:picLocks noChangeAspect="1" noChangeArrowheads="1"/>
          </p:cNvPicPr>
          <p:nvPr/>
        </p:nvPicPr>
        <p:blipFill rotWithShape="1">
          <a:blip r:embed="rId4">
            <a:duotone>
              <a:schemeClr val="bg2">
                <a:shade val="45000"/>
                <a:satMod val="135000"/>
              </a:schemeClr>
              <a:prstClr val="white"/>
            </a:duotone>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l="5802" t="26971" r="74546" b="52869"/>
          <a:stretch/>
        </p:blipFill>
        <p:spPr bwMode="auto">
          <a:xfrm>
            <a:off x="4643045" y="3042513"/>
            <a:ext cx="399384" cy="382238"/>
          </a:xfrm>
          <a:prstGeom prst="rect">
            <a:avLst/>
          </a:prstGeom>
          <a:noFill/>
          <a:extLst>
            <a:ext uri="{909E8E84-426E-40DD-AFC4-6F175D3DCCD1}">
              <a14:hiddenFill xmlns:a14="http://schemas.microsoft.com/office/drawing/2010/main">
                <a:solidFill>
                  <a:srgbClr val="FFFFFF"/>
                </a:solidFill>
              </a14:hiddenFill>
            </a:ext>
          </a:extLst>
        </p:spPr>
      </p:pic>
      <p:cxnSp>
        <p:nvCxnSpPr>
          <p:cNvPr id="34" name="Connecteur droit 33">
            <a:extLst>
              <a:ext uri="{FF2B5EF4-FFF2-40B4-BE49-F238E27FC236}">
                <a16:creationId xmlns:a16="http://schemas.microsoft.com/office/drawing/2014/main" id="{196A2463-8DE3-1EC0-66DA-73768634B583}"/>
              </a:ext>
            </a:extLst>
          </p:cNvPr>
          <p:cNvCxnSpPr>
            <a:cxnSpLocks/>
            <a:stCxn id="27" idx="1"/>
          </p:cNvCxnSpPr>
          <p:nvPr/>
        </p:nvCxnSpPr>
        <p:spPr>
          <a:xfrm flipH="1">
            <a:off x="3995645" y="1957732"/>
            <a:ext cx="411329" cy="399601"/>
          </a:xfrm>
          <a:prstGeom prst="line">
            <a:avLst/>
          </a:prstGeom>
          <a:ln>
            <a:solidFill>
              <a:schemeClr val="tx1">
                <a:lumMod val="65000"/>
                <a:lumOff val="35000"/>
              </a:schemeClr>
            </a:solidFill>
          </a:ln>
        </p:spPr>
        <p:style>
          <a:lnRef idx="1">
            <a:schemeClr val="accent3"/>
          </a:lnRef>
          <a:fillRef idx="0">
            <a:schemeClr val="accent3"/>
          </a:fillRef>
          <a:effectRef idx="0">
            <a:schemeClr val="accent3"/>
          </a:effectRef>
          <a:fontRef idx="minor">
            <a:schemeClr val="tx1"/>
          </a:fontRef>
        </p:style>
      </p:cxnSp>
      <p:cxnSp>
        <p:nvCxnSpPr>
          <p:cNvPr id="35" name="Connecteur droit 34">
            <a:extLst>
              <a:ext uri="{FF2B5EF4-FFF2-40B4-BE49-F238E27FC236}">
                <a16:creationId xmlns:a16="http://schemas.microsoft.com/office/drawing/2014/main" id="{89EFBCED-0354-6F09-C524-93B536E687A3}"/>
              </a:ext>
            </a:extLst>
          </p:cNvPr>
          <p:cNvCxnSpPr>
            <a:cxnSpLocks/>
            <a:stCxn id="28" idx="1"/>
          </p:cNvCxnSpPr>
          <p:nvPr/>
        </p:nvCxnSpPr>
        <p:spPr>
          <a:xfrm flipH="1" flipV="1">
            <a:off x="3995645" y="2357333"/>
            <a:ext cx="411328" cy="1729707"/>
          </a:xfrm>
          <a:prstGeom prst="line">
            <a:avLst/>
          </a:prstGeom>
          <a:ln>
            <a:solidFill>
              <a:schemeClr val="tx1">
                <a:lumMod val="65000"/>
                <a:lumOff val="35000"/>
              </a:schemeClr>
            </a:solidFill>
          </a:ln>
        </p:spPr>
        <p:style>
          <a:lnRef idx="1">
            <a:schemeClr val="accent3"/>
          </a:lnRef>
          <a:fillRef idx="0">
            <a:schemeClr val="accent3"/>
          </a:fillRef>
          <a:effectRef idx="0">
            <a:schemeClr val="accent3"/>
          </a:effectRef>
          <a:fontRef idx="minor">
            <a:schemeClr val="tx1"/>
          </a:fontRef>
        </p:style>
      </p:cxnSp>
      <p:cxnSp>
        <p:nvCxnSpPr>
          <p:cNvPr id="36" name="Connecteur droit 35">
            <a:extLst>
              <a:ext uri="{FF2B5EF4-FFF2-40B4-BE49-F238E27FC236}">
                <a16:creationId xmlns:a16="http://schemas.microsoft.com/office/drawing/2014/main" id="{C51569F9-9B1A-C328-F281-31B070B210A3}"/>
              </a:ext>
            </a:extLst>
          </p:cNvPr>
          <p:cNvCxnSpPr>
            <a:cxnSpLocks/>
            <a:stCxn id="29" idx="1"/>
          </p:cNvCxnSpPr>
          <p:nvPr/>
        </p:nvCxnSpPr>
        <p:spPr>
          <a:xfrm flipH="1" flipV="1">
            <a:off x="3995645" y="2357333"/>
            <a:ext cx="411328" cy="886126"/>
          </a:xfrm>
          <a:prstGeom prst="line">
            <a:avLst/>
          </a:prstGeom>
          <a:ln>
            <a:solidFill>
              <a:schemeClr val="tx1">
                <a:lumMod val="65000"/>
                <a:lumOff val="35000"/>
              </a:schemeClr>
            </a:solidFill>
          </a:ln>
        </p:spPr>
        <p:style>
          <a:lnRef idx="1">
            <a:schemeClr val="accent3"/>
          </a:lnRef>
          <a:fillRef idx="0">
            <a:schemeClr val="accent3"/>
          </a:fillRef>
          <a:effectRef idx="0">
            <a:schemeClr val="accent3"/>
          </a:effectRef>
          <a:fontRef idx="minor">
            <a:schemeClr val="tx1"/>
          </a:fontRef>
        </p:style>
      </p:cxnSp>
      <p:pic>
        <p:nvPicPr>
          <p:cNvPr id="37" name="Image 36">
            <a:extLst>
              <a:ext uri="{FF2B5EF4-FFF2-40B4-BE49-F238E27FC236}">
                <a16:creationId xmlns:a16="http://schemas.microsoft.com/office/drawing/2014/main" id="{E92364FF-E1BC-0D34-CB64-3A1BF0EBA9E4}"/>
              </a:ext>
            </a:extLst>
          </p:cNvPr>
          <p:cNvPicPr>
            <a:picLocks noChangeAspect="1"/>
          </p:cNvPicPr>
          <p:nvPr/>
        </p:nvPicPr>
        <p:blipFill rotWithShape="1">
          <a:blip r:embed="rId2">
            <a:clrChange>
              <a:clrFrom>
                <a:srgbClr val="EDEDED"/>
              </a:clrFrom>
              <a:clrTo>
                <a:srgbClr val="EDEDED">
                  <a:alpha val="0"/>
                </a:srgbClr>
              </a:clrTo>
            </a:clrChange>
          </a:blip>
          <a:srcRect b="21594"/>
          <a:stretch/>
        </p:blipFill>
        <p:spPr>
          <a:xfrm>
            <a:off x="1450091" y="3938333"/>
            <a:ext cx="2838846" cy="1897179"/>
          </a:xfrm>
          <a:prstGeom prst="rect">
            <a:avLst/>
          </a:prstGeom>
        </p:spPr>
      </p:pic>
      <p:sp>
        <p:nvSpPr>
          <p:cNvPr id="38" name="Rectangle : avec coins rognés en haut 37">
            <a:extLst>
              <a:ext uri="{FF2B5EF4-FFF2-40B4-BE49-F238E27FC236}">
                <a16:creationId xmlns:a16="http://schemas.microsoft.com/office/drawing/2014/main" id="{FCA08401-B676-93E7-F215-A85F2267D615}"/>
              </a:ext>
            </a:extLst>
          </p:cNvPr>
          <p:cNvSpPr/>
          <p:nvPr/>
        </p:nvSpPr>
        <p:spPr>
          <a:xfrm>
            <a:off x="1950524" y="4435337"/>
            <a:ext cx="1371600" cy="740459"/>
          </a:xfrm>
          <a:prstGeom prst="snip2SameRect">
            <a:avLst>
              <a:gd name="adj1" fmla="val 6376"/>
              <a:gd name="adj2" fmla="val 1415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9" name="Picture 2" descr="Crimson - C2, C4ISR, Hyperviseur - Hypervision et conduite ...">
            <a:extLst>
              <a:ext uri="{FF2B5EF4-FFF2-40B4-BE49-F238E27FC236}">
                <a16:creationId xmlns:a16="http://schemas.microsoft.com/office/drawing/2014/main" id="{E8D2762A-1220-D566-09C0-AADC8F5F0F9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02370" y="4733236"/>
            <a:ext cx="1267907" cy="307371"/>
          </a:xfrm>
          <a:prstGeom prst="rect">
            <a:avLst/>
          </a:prstGeom>
          <a:noFill/>
          <a:extLst>
            <a:ext uri="{909E8E84-426E-40DD-AFC4-6F175D3DCCD1}">
              <a14:hiddenFill xmlns:a14="http://schemas.microsoft.com/office/drawing/2010/main">
                <a:solidFill>
                  <a:srgbClr val="FFFFFF"/>
                </a:solidFill>
              </a14:hiddenFill>
            </a:ext>
          </a:extLst>
        </p:spPr>
      </p:pic>
      <p:sp>
        <p:nvSpPr>
          <p:cNvPr id="40" name="Rectangle 39">
            <a:extLst>
              <a:ext uri="{FF2B5EF4-FFF2-40B4-BE49-F238E27FC236}">
                <a16:creationId xmlns:a16="http://schemas.microsoft.com/office/drawing/2014/main" id="{36C01D67-F442-FF8C-38E5-00F128ECA28A}"/>
              </a:ext>
            </a:extLst>
          </p:cNvPr>
          <p:cNvSpPr/>
          <p:nvPr/>
        </p:nvSpPr>
        <p:spPr>
          <a:xfrm rot="20802814">
            <a:off x="3407072" y="5133931"/>
            <a:ext cx="352425" cy="5535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1" name="Picture 2" descr="Crimson - C2, C4ISR, Hyperviseur - Hypervision et conduite ...">
            <a:extLst>
              <a:ext uri="{FF2B5EF4-FFF2-40B4-BE49-F238E27FC236}">
                <a16:creationId xmlns:a16="http://schemas.microsoft.com/office/drawing/2014/main" id="{7DE0B809-6012-AE87-F766-31E0C930056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0830387">
            <a:off x="3406093" y="5367738"/>
            <a:ext cx="354382" cy="85911"/>
          </a:xfrm>
          <a:prstGeom prst="rect">
            <a:avLst/>
          </a:prstGeom>
          <a:noFill/>
          <a:extLst>
            <a:ext uri="{909E8E84-426E-40DD-AFC4-6F175D3DCCD1}">
              <a14:hiddenFill xmlns:a14="http://schemas.microsoft.com/office/drawing/2010/main">
                <a:solidFill>
                  <a:srgbClr val="FFFFFF"/>
                </a:solidFill>
              </a14:hiddenFill>
            </a:ext>
          </a:extLst>
        </p:spPr>
      </p:pic>
      <p:cxnSp>
        <p:nvCxnSpPr>
          <p:cNvPr id="42" name="Connecteur : en angle 41">
            <a:extLst>
              <a:ext uri="{FF2B5EF4-FFF2-40B4-BE49-F238E27FC236}">
                <a16:creationId xmlns:a16="http://schemas.microsoft.com/office/drawing/2014/main" id="{E919E51D-9005-015D-CE02-CDFF311EE22D}"/>
              </a:ext>
            </a:extLst>
          </p:cNvPr>
          <p:cNvCxnSpPr>
            <a:cxnSpLocks/>
            <a:stCxn id="27" idx="3"/>
            <a:endCxn id="37" idx="3"/>
          </p:cNvCxnSpPr>
          <p:nvPr/>
        </p:nvCxnSpPr>
        <p:spPr>
          <a:xfrm flipH="1">
            <a:off x="4288937" y="1957732"/>
            <a:ext cx="946712" cy="2929191"/>
          </a:xfrm>
          <a:prstGeom prst="bentConnector3">
            <a:avLst>
              <a:gd name="adj1" fmla="val -404660"/>
            </a:avLst>
          </a:prstGeom>
          <a:ln w="19050">
            <a:solidFill>
              <a:schemeClr val="tx1">
                <a:lumMod val="65000"/>
                <a:lumOff val="35000"/>
              </a:schemeClr>
            </a:solidFill>
            <a:headEnd type="none" w="med" len="med"/>
            <a:tailEnd type="arrow" w="med" len="med"/>
          </a:ln>
        </p:spPr>
        <p:style>
          <a:lnRef idx="1">
            <a:schemeClr val="accent3"/>
          </a:lnRef>
          <a:fillRef idx="0">
            <a:schemeClr val="accent3"/>
          </a:fillRef>
          <a:effectRef idx="0">
            <a:schemeClr val="accent3"/>
          </a:effectRef>
          <a:fontRef idx="minor">
            <a:schemeClr val="tx1"/>
          </a:fontRef>
        </p:style>
      </p:cxnSp>
      <p:sp>
        <p:nvSpPr>
          <p:cNvPr id="43" name="Rectangle 42">
            <a:extLst>
              <a:ext uri="{FF2B5EF4-FFF2-40B4-BE49-F238E27FC236}">
                <a16:creationId xmlns:a16="http://schemas.microsoft.com/office/drawing/2014/main" id="{D11C6A61-A0AC-34AA-FB5F-6C829FCB42D8}"/>
              </a:ext>
            </a:extLst>
          </p:cNvPr>
          <p:cNvSpPr/>
          <p:nvPr/>
        </p:nvSpPr>
        <p:spPr>
          <a:xfrm>
            <a:off x="5759870" y="3057119"/>
            <a:ext cx="2735826" cy="629019"/>
          </a:xfrm>
          <a:prstGeom prst="rect">
            <a:avLst/>
          </a:prstGeom>
          <a:noFill/>
        </p:spPr>
        <p:txBody>
          <a:bodyPr wrap="square" lIns="74295" tIns="37148" rIns="74295" bIns="37148">
            <a:spAutoFit/>
          </a:bodyPr>
          <a:lstStyle/>
          <a:p>
            <a:pPr algn="r"/>
            <a:r>
              <a:rPr lang="fr-FR" sz="1200" b="1">
                <a:ln w="0"/>
                <a:latin typeface="Montserrat" panose="00000500000000000000" pitchFamily="2" charset="0"/>
              </a:rPr>
              <a:t>Conception de </a:t>
            </a:r>
          </a:p>
          <a:p>
            <a:pPr algn="r"/>
            <a:r>
              <a:rPr lang="fr-FR" sz="1200" b="1">
                <a:ln w="0"/>
                <a:latin typeface="Montserrat" panose="00000500000000000000" pitchFamily="2" charset="0"/>
              </a:rPr>
              <a:t>la « scène » CRIMSON sous </a:t>
            </a:r>
            <a:r>
              <a:rPr lang="fr-FR" sz="1200" b="1" err="1">
                <a:ln w="0"/>
                <a:latin typeface="Montserrat" panose="00000500000000000000" pitchFamily="2" charset="0"/>
              </a:rPr>
              <a:t>VirtualGéo</a:t>
            </a:r>
            <a:r>
              <a:rPr lang="fr-FR" sz="1200" b="1">
                <a:ln w="0"/>
                <a:latin typeface="Montserrat" panose="00000500000000000000" pitchFamily="2" charset="0"/>
              </a:rPr>
              <a:t> Studio</a:t>
            </a:r>
          </a:p>
        </p:txBody>
      </p:sp>
      <p:sp>
        <p:nvSpPr>
          <p:cNvPr id="44" name="Rectangle 43">
            <a:extLst>
              <a:ext uri="{FF2B5EF4-FFF2-40B4-BE49-F238E27FC236}">
                <a16:creationId xmlns:a16="http://schemas.microsoft.com/office/drawing/2014/main" id="{4FC5B912-21AE-39AF-BED5-8886244C6C41}"/>
              </a:ext>
            </a:extLst>
          </p:cNvPr>
          <p:cNvSpPr/>
          <p:nvPr/>
        </p:nvSpPr>
        <p:spPr>
          <a:xfrm>
            <a:off x="5253882" y="1211826"/>
            <a:ext cx="6167531" cy="813685"/>
          </a:xfrm>
          <a:prstGeom prst="rect">
            <a:avLst/>
          </a:prstGeom>
          <a:noFill/>
        </p:spPr>
        <p:txBody>
          <a:bodyPr wrap="square" lIns="74295" tIns="37148" rIns="74295" bIns="37148">
            <a:spAutoFit/>
          </a:bodyPr>
          <a:lstStyle/>
          <a:p>
            <a:r>
              <a:rPr lang="fr-FR" sz="1200" b="1">
                <a:ln w="0"/>
                <a:latin typeface="Montserrat" panose="00000500000000000000" pitchFamily="2" charset="0"/>
              </a:rPr>
              <a:t>Récupération des données publiées :</a:t>
            </a:r>
          </a:p>
          <a:p>
            <a:r>
              <a:rPr lang="fr-FR" sz="1200" b="1" i="1">
                <a:ln w="0"/>
                <a:latin typeface="Montserrat" panose="00000500000000000000" pitchFamily="2" charset="0"/>
              </a:rPr>
              <a:t>	- URL du FLUX en WMS,</a:t>
            </a:r>
          </a:p>
          <a:p>
            <a:r>
              <a:rPr lang="fr-FR" sz="1200" b="1" i="1">
                <a:ln w="0"/>
                <a:latin typeface="Montserrat" panose="00000500000000000000" pitchFamily="2" charset="0"/>
              </a:rPr>
              <a:t>	- Arborescence graphique souhaitée.</a:t>
            </a:r>
          </a:p>
          <a:p>
            <a:endParaRPr lang="fr-FR" sz="1200" b="1">
              <a:ln w="0"/>
              <a:latin typeface="Montserrat" panose="00000500000000000000" pitchFamily="2" charset="0"/>
            </a:endParaRPr>
          </a:p>
        </p:txBody>
      </p:sp>
      <p:sp>
        <p:nvSpPr>
          <p:cNvPr id="45" name="Rectangle 44">
            <a:extLst>
              <a:ext uri="{FF2B5EF4-FFF2-40B4-BE49-F238E27FC236}">
                <a16:creationId xmlns:a16="http://schemas.microsoft.com/office/drawing/2014/main" id="{66D25D66-9075-B237-0FB3-9E82CA3A1676}"/>
              </a:ext>
            </a:extLst>
          </p:cNvPr>
          <p:cNvSpPr/>
          <p:nvPr/>
        </p:nvSpPr>
        <p:spPr>
          <a:xfrm>
            <a:off x="4625712" y="4932123"/>
            <a:ext cx="4951794" cy="629019"/>
          </a:xfrm>
          <a:prstGeom prst="rect">
            <a:avLst/>
          </a:prstGeom>
          <a:noFill/>
        </p:spPr>
        <p:txBody>
          <a:bodyPr wrap="square" lIns="74295" tIns="37148" rIns="74295" bIns="37148">
            <a:spAutoFit/>
          </a:bodyPr>
          <a:lstStyle/>
          <a:p>
            <a:r>
              <a:rPr lang="fr-FR" sz="1200" b="1">
                <a:ln w="0"/>
                <a:latin typeface="Montserrat" panose="00000500000000000000" pitchFamily="2" charset="0"/>
              </a:rPr>
              <a:t>Affichage des données:</a:t>
            </a:r>
          </a:p>
          <a:p>
            <a:r>
              <a:rPr lang="fr-FR" sz="1200" b="1" i="1">
                <a:ln w="0"/>
                <a:latin typeface="Montserrat" panose="00000500000000000000" pitchFamily="2" charset="0"/>
              </a:rPr>
              <a:t>	- En temps réel pour les flux</a:t>
            </a:r>
          </a:p>
          <a:p>
            <a:r>
              <a:rPr lang="fr-FR" sz="1200" b="1" i="1">
                <a:ln w="0"/>
                <a:latin typeface="Montserrat" panose="00000500000000000000" pitchFamily="2" charset="0"/>
              </a:rPr>
              <a:t>	- Statique pour les autres données</a:t>
            </a:r>
          </a:p>
        </p:txBody>
      </p:sp>
      <p:pic>
        <p:nvPicPr>
          <p:cNvPr id="46" name="Image 45" descr="Une image contenant texte, logo, Police, capture d’écran&#10;&#10;Description générée automatiquement">
            <a:extLst>
              <a:ext uri="{FF2B5EF4-FFF2-40B4-BE49-F238E27FC236}">
                <a16:creationId xmlns:a16="http://schemas.microsoft.com/office/drawing/2014/main" id="{9DDF4866-92E5-884D-6455-E51923CE5F7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39866" y="2848658"/>
            <a:ext cx="1037640" cy="1045942"/>
          </a:xfrm>
          <a:prstGeom prst="rect">
            <a:avLst/>
          </a:prstGeom>
        </p:spPr>
      </p:pic>
      <p:sp>
        <p:nvSpPr>
          <p:cNvPr id="47" name="Rectangle 46">
            <a:extLst>
              <a:ext uri="{FF2B5EF4-FFF2-40B4-BE49-F238E27FC236}">
                <a16:creationId xmlns:a16="http://schemas.microsoft.com/office/drawing/2014/main" id="{3579C4B1-F278-C966-B6D6-2E9C1DC13547}"/>
              </a:ext>
            </a:extLst>
          </p:cNvPr>
          <p:cNvSpPr/>
          <p:nvPr/>
        </p:nvSpPr>
        <p:spPr>
          <a:xfrm>
            <a:off x="4294854" y="1369097"/>
            <a:ext cx="1062728" cy="228925"/>
          </a:xfrm>
          <a:prstGeom prst="rect">
            <a:avLst/>
          </a:prstGeom>
          <a:noFill/>
        </p:spPr>
        <p:txBody>
          <a:bodyPr wrap="none" lIns="91440" tIns="45720" rIns="91440" bIns="45720">
            <a:spAutoFit/>
          </a:bodyPr>
          <a:lstStyle/>
          <a:p>
            <a:pPr algn="ctr"/>
            <a:r>
              <a:rPr lang="fr-FR" sz="1200" b="0" cap="none" spc="0">
                <a:ln w="0"/>
                <a:solidFill>
                  <a:schemeClr val="tx1">
                    <a:lumMod val="75000"/>
                    <a:lumOff val="25000"/>
                  </a:schemeClr>
                </a:solidFill>
              </a:rPr>
              <a:t>Instance open</a:t>
            </a:r>
          </a:p>
        </p:txBody>
      </p:sp>
      <p:sp>
        <p:nvSpPr>
          <p:cNvPr id="48" name="Rectangle 47">
            <a:extLst>
              <a:ext uri="{FF2B5EF4-FFF2-40B4-BE49-F238E27FC236}">
                <a16:creationId xmlns:a16="http://schemas.microsoft.com/office/drawing/2014/main" id="{11634275-FD6D-2F51-A76E-0AA130FD59EC}"/>
              </a:ext>
            </a:extLst>
          </p:cNvPr>
          <p:cNvSpPr/>
          <p:nvPr/>
        </p:nvSpPr>
        <p:spPr>
          <a:xfrm>
            <a:off x="4211395" y="2556652"/>
            <a:ext cx="1211358" cy="276999"/>
          </a:xfrm>
          <a:prstGeom prst="rect">
            <a:avLst/>
          </a:prstGeom>
          <a:noFill/>
        </p:spPr>
        <p:txBody>
          <a:bodyPr wrap="none" lIns="91440" tIns="45720" rIns="91440" bIns="45720">
            <a:spAutoFit/>
          </a:bodyPr>
          <a:lstStyle/>
          <a:p>
            <a:pPr algn="ctr"/>
            <a:r>
              <a:rPr lang="fr-FR" sz="1200" b="0" cap="none" spc="0">
                <a:ln w="0"/>
                <a:solidFill>
                  <a:schemeClr val="tx1">
                    <a:lumMod val="75000"/>
                    <a:lumOff val="25000"/>
                  </a:schemeClr>
                </a:solidFill>
              </a:rPr>
              <a:t>Autres instances</a:t>
            </a:r>
          </a:p>
        </p:txBody>
      </p:sp>
    </p:spTree>
    <p:extLst>
      <p:ext uri="{BB962C8B-B14F-4D97-AF65-F5344CB8AC3E}">
        <p14:creationId xmlns:p14="http://schemas.microsoft.com/office/powerpoint/2010/main" val="4191347960"/>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re 3">
            <a:extLst>
              <a:ext uri="{FF2B5EF4-FFF2-40B4-BE49-F238E27FC236}">
                <a16:creationId xmlns:a16="http://schemas.microsoft.com/office/drawing/2014/main" id="{9F95A567-10BA-DA0D-2FA4-8938FD1AF12E}"/>
              </a:ext>
            </a:extLst>
          </p:cNvPr>
          <p:cNvSpPr>
            <a:spLocks noGrp="1"/>
          </p:cNvSpPr>
          <p:nvPr>
            <p:ph type="title"/>
          </p:nvPr>
        </p:nvSpPr>
        <p:spPr>
          <a:xfrm>
            <a:off x="364370" y="254625"/>
            <a:ext cx="6579909" cy="628650"/>
          </a:xfrm>
        </p:spPr>
        <p:txBody>
          <a:bodyPr/>
          <a:lstStyle/>
          <a:p>
            <a:r>
              <a:rPr lang="fr-FR"/>
              <a:t>La mise en œuvre</a:t>
            </a:r>
          </a:p>
        </p:txBody>
      </p:sp>
      <p:pic>
        <p:nvPicPr>
          <p:cNvPr id="2" name="flux_crimson">
            <a:hlinkClick r:id="" action="ppaction://media"/>
            <a:extLst>
              <a:ext uri="{FF2B5EF4-FFF2-40B4-BE49-F238E27FC236}">
                <a16:creationId xmlns:a16="http://schemas.microsoft.com/office/drawing/2014/main" id="{68FAEE4D-A43F-159A-D0A7-F080B1CC81C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793750"/>
            <a:ext cx="9906000" cy="5268913"/>
          </a:xfrm>
          <a:prstGeom prst="rect">
            <a:avLst/>
          </a:prstGeom>
        </p:spPr>
      </p:pic>
    </p:spTree>
    <p:extLst>
      <p:ext uri="{BB962C8B-B14F-4D97-AF65-F5344CB8AC3E}">
        <p14:creationId xmlns:p14="http://schemas.microsoft.com/office/powerpoint/2010/main" val="447178819"/>
      </p:ext>
    </p:extLst>
  </p:cSld>
  <p:clrMapOvr>
    <a:masterClrMapping/>
  </p:clrMapOvr>
  <mc:AlternateContent xmlns:mc="http://schemas.openxmlformats.org/markup-compatibility/2006" xmlns:p14="http://schemas.microsoft.com/office/powerpoint/2010/main">
    <mc:Choice Requires="p14">
      <p:transition spd="slow" p14:dur="2000" advTm="66195"/>
    </mc:Choice>
    <mc:Fallback xmlns="">
      <p:transition spd="slow" advTm="6619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62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4">
            <a:extLst>
              <a:ext uri="{FF2B5EF4-FFF2-40B4-BE49-F238E27FC236}">
                <a16:creationId xmlns:a16="http://schemas.microsoft.com/office/drawing/2014/main" id="{7AF3AB80-2C41-0D7C-84FD-1B31AF75F36F}"/>
              </a:ext>
            </a:extLst>
          </p:cNvPr>
          <p:cNvSpPr>
            <a:spLocks noGrp="1"/>
          </p:cNvSpPr>
          <p:nvPr>
            <p:ph type="ctrTitle"/>
          </p:nvPr>
        </p:nvSpPr>
        <p:spPr>
          <a:xfrm>
            <a:off x="1" y="2738091"/>
            <a:ext cx="9906000" cy="944498"/>
          </a:xfrm>
        </p:spPr>
        <p:txBody>
          <a:bodyPr/>
          <a:lstStyle/>
          <a:p>
            <a:r>
              <a:rPr lang="fr-FR" sz="4000" b="1" i="0">
                <a:effectLst/>
                <a:latin typeface="Poppins" panose="020B0502040204020203" pitchFamily="2" charset="0"/>
              </a:rPr>
              <a:t>Merci de votre attention.</a:t>
            </a:r>
            <a:endParaRPr lang="fr-FR" sz="4000"/>
          </a:p>
        </p:txBody>
      </p:sp>
      <p:sp>
        <p:nvSpPr>
          <p:cNvPr id="3" name="ZoneTexte 2">
            <a:extLst>
              <a:ext uri="{FF2B5EF4-FFF2-40B4-BE49-F238E27FC236}">
                <a16:creationId xmlns:a16="http://schemas.microsoft.com/office/drawing/2014/main" id="{BEBD1CE8-C513-BFB8-111A-0CB3A5017489}"/>
              </a:ext>
            </a:extLst>
          </p:cNvPr>
          <p:cNvSpPr txBox="1"/>
          <p:nvPr/>
        </p:nvSpPr>
        <p:spPr>
          <a:xfrm>
            <a:off x="2476982" y="3247227"/>
            <a:ext cx="4953964" cy="369332"/>
          </a:xfrm>
          <a:prstGeom prst="rect">
            <a:avLst/>
          </a:prstGeom>
          <a:noFill/>
        </p:spPr>
        <p:txBody>
          <a:bodyPr wrap="square">
            <a:spAutoFit/>
          </a:bodyPr>
          <a:lstStyle/>
          <a:p>
            <a:r>
              <a:rPr lang="fr-FR"/>
              <a:t>‘</a:t>
            </a:r>
          </a:p>
        </p:txBody>
      </p:sp>
    </p:spTree>
    <p:extLst>
      <p:ext uri="{BB962C8B-B14F-4D97-AF65-F5344CB8AC3E}">
        <p14:creationId xmlns:p14="http://schemas.microsoft.com/office/powerpoint/2010/main" val="3580969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08022DF6-01E6-4A42-7426-07AA131AE1B5}"/>
              </a:ext>
            </a:extLst>
          </p:cNvPr>
          <p:cNvSpPr>
            <a:spLocks noGrp="1"/>
          </p:cNvSpPr>
          <p:nvPr>
            <p:ph idx="1"/>
          </p:nvPr>
        </p:nvSpPr>
        <p:spPr>
          <a:xfrm>
            <a:off x="1803633" y="332395"/>
            <a:ext cx="8102367" cy="5760178"/>
          </a:xfrm>
        </p:spPr>
        <p:txBody>
          <a:bodyPr/>
          <a:lstStyle/>
          <a:p>
            <a:pPr marL="0" indent="0">
              <a:buNone/>
            </a:pPr>
            <a:r>
              <a:rPr lang="fr-FR" sz="2000" b="1" u="sng"/>
              <a:t>Problèmes rencontrés:</a:t>
            </a:r>
            <a:endParaRPr lang="fr-FR" sz="2000"/>
          </a:p>
          <a:p>
            <a:pPr marL="0" indent="0">
              <a:buNone/>
            </a:pPr>
            <a:r>
              <a:rPr lang="fr-FR" sz="2000"/>
              <a:t>	- une mairie peut voir et modifier les PEI de l’ensemble du département.</a:t>
            </a:r>
          </a:p>
          <a:p>
            <a:pPr marL="0" indent="0">
              <a:buNone/>
            </a:pPr>
            <a:r>
              <a:rPr lang="fr-FR" sz="2000"/>
              <a:t>	- un prestataire de service peut voir et modifier les PEI de l’ensemble du département.</a:t>
            </a:r>
          </a:p>
          <a:p>
            <a:pPr marL="0" indent="0">
              <a:buNone/>
            </a:pPr>
            <a:endParaRPr lang="fr-FR" sz="2000"/>
          </a:p>
          <a:p>
            <a:pPr marL="0" indent="0">
              <a:buNone/>
            </a:pPr>
            <a:endParaRPr lang="fr-FR" sz="2000"/>
          </a:p>
          <a:p>
            <a:pPr marL="0" indent="0">
              <a:buNone/>
            </a:pPr>
            <a:endParaRPr lang="fr-FR" sz="2000"/>
          </a:p>
          <a:p>
            <a:pPr marL="0" indent="0">
              <a:buNone/>
            </a:pPr>
            <a:r>
              <a:rPr lang="fr-FR" sz="2000" b="1" u="sng"/>
              <a:t>Problèmes résolus:</a:t>
            </a:r>
            <a:endParaRPr lang="fr-FR" sz="1200"/>
          </a:p>
          <a:p>
            <a:pPr marL="0" indent="0">
              <a:buNone/>
            </a:pPr>
            <a:r>
              <a:rPr lang="fr-FR" sz="2000"/>
              <a:t>	- une mairie peut voir les PEI de l’ensemble du département.</a:t>
            </a:r>
          </a:p>
          <a:p>
            <a:pPr marL="0" indent="0">
              <a:buNone/>
            </a:pPr>
            <a:r>
              <a:rPr lang="fr-FR" sz="2000"/>
              <a:t>	- une mairie ne peut modifier que les PEI situés sur son territoire communal.</a:t>
            </a:r>
          </a:p>
          <a:p>
            <a:pPr marL="0" indent="0">
              <a:buNone/>
            </a:pPr>
            <a:r>
              <a:rPr lang="fr-FR" sz="2000"/>
              <a:t>	- un prestataire de service ne peut voir et modifier que les PEI situés sur la commune contractualisée.</a:t>
            </a:r>
          </a:p>
          <a:p>
            <a:pPr marL="0" indent="0">
              <a:buNone/>
            </a:pPr>
            <a:endParaRPr lang="fr-FR" sz="2000"/>
          </a:p>
        </p:txBody>
      </p:sp>
      <p:pic>
        <p:nvPicPr>
          <p:cNvPr id="3" name="Image 2">
            <a:extLst>
              <a:ext uri="{FF2B5EF4-FFF2-40B4-BE49-F238E27FC236}">
                <a16:creationId xmlns:a16="http://schemas.microsoft.com/office/drawing/2014/main" id="{C1795FE7-7E21-612A-34F5-205D9FB74ADD}"/>
              </a:ext>
            </a:extLst>
          </p:cNvPr>
          <p:cNvPicPr>
            <a:picLocks noChangeAspect="1"/>
          </p:cNvPicPr>
          <p:nvPr/>
        </p:nvPicPr>
        <p:blipFill>
          <a:blip r:embed="rId2"/>
          <a:stretch>
            <a:fillRect/>
          </a:stretch>
        </p:blipFill>
        <p:spPr>
          <a:xfrm>
            <a:off x="4386655" y="2511104"/>
            <a:ext cx="2533650" cy="381000"/>
          </a:xfrm>
          <a:prstGeom prst="rect">
            <a:avLst/>
          </a:prstGeom>
        </p:spPr>
      </p:pic>
      <p:sp>
        <p:nvSpPr>
          <p:cNvPr id="6" name="Flèche : virage 5">
            <a:extLst>
              <a:ext uri="{FF2B5EF4-FFF2-40B4-BE49-F238E27FC236}">
                <a16:creationId xmlns:a16="http://schemas.microsoft.com/office/drawing/2014/main" id="{CC033D90-E9E6-4CF2-8264-41A665610CF9}"/>
              </a:ext>
            </a:extLst>
          </p:cNvPr>
          <p:cNvSpPr/>
          <p:nvPr/>
        </p:nvSpPr>
        <p:spPr>
          <a:xfrm rot="5400000">
            <a:off x="6911916" y="2632046"/>
            <a:ext cx="679508" cy="662730"/>
          </a:xfrm>
          <a:prstGeom prst="bentArrow">
            <a:avLst>
              <a:gd name="adj1" fmla="val 25000"/>
              <a:gd name="adj2" fmla="val 31962"/>
              <a:gd name="adj3" fmla="val 25000"/>
              <a:gd name="adj4" fmla="val 43750"/>
            </a:avLst>
          </a:prstGeom>
          <a:solidFill>
            <a:srgbClr val="0070C0"/>
          </a:solid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8" name="Flèche : angle droit 7">
            <a:extLst>
              <a:ext uri="{FF2B5EF4-FFF2-40B4-BE49-F238E27FC236}">
                <a16:creationId xmlns:a16="http://schemas.microsoft.com/office/drawing/2014/main" id="{4E14FE11-A192-F142-E5B0-89A732531E5B}"/>
              </a:ext>
            </a:extLst>
          </p:cNvPr>
          <p:cNvSpPr/>
          <p:nvPr/>
        </p:nvSpPr>
        <p:spPr>
          <a:xfrm rot="5400000">
            <a:off x="3762330" y="2212902"/>
            <a:ext cx="652244" cy="596405"/>
          </a:xfrm>
          <a:prstGeom prst="bentUpArrow">
            <a:avLst/>
          </a:prstGeom>
          <a:solidFill>
            <a:srgbClr val="0070C0"/>
          </a:solid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354527093"/>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2824DC-C7F1-71B9-2304-041DB73FE57B}"/>
              </a:ext>
            </a:extLst>
          </p:cNvPr>
          <p:cNvSpPr>
            <a:spLocks noGrp="1"/>
          </p:cNvSpPr>
          <p:nvPr>
            <p:ph type="ctrTitle"/>
          </p:nvPr>
        </p:nvSpPr>
        <p:spPr>
          <a:xfrm>
            <a:off x="735211" y="1122362"/>
            <a:ext cx="7429500" cy="1289911"/>
          </a:xfrm>
        </p:spPr>
        <p:txBody>
          <a:bodyPr/>
          <a:lstStyle/>
          <a:p>
            <a:r>
              <a:rPr lang="fr-FR" sz="7200"/>
              <a:t>FME SERVER</a:t>
            </a:r>
          </a:p>
        </p:txBody>
      </p:sp>
      <p:sp>
        <p:nvSpPr>
          <p:cNvPr id="5" name="Sous-titre 4">
            <a:extLst>
              <a:ext uri="{FF2B5EF4-FFF2-40B4-BE49-F238E27FC236}">
                <a16:creationId xmlns:a16="http://schemas.microsoft.com/office/drawing/2014/main" id="{A411F4CE-3179-6438-85B0-03BE3E2EC75F}"/>
              </a:ext>
            </a:extLst>
          </p:cNvPr>
          <p:cNvSpPr>
            <a:spLocks noGrp="1"/>
          </p:cNvSpPr>
          <p:nvPr>
            <p:ph type="subTitle" idx="1"/>
          </p:nvPr>
        </p:nvSpPr>
        <p:spPr/>
        <p:txBody>
          <a:bodyPr/>
          <a:lstStyle/>
          <a:p>
            <a:r>
              <a:rPr lang="fr-FR" sz="2600"/>
              <a:t>Un serveur dédié à la synchronisation de vos bases de données</a:t>
            </a:r>
          </a:p>
        </p:txBody>
      </p:sp>
      <p:pic>
        <p:nvPicPr>
          <p:cNvPr id="7" name="Image 6" descr="Une image contenant texte, Police, logo, blanc&#10;&#10;Description générée automatiquement">
            <a:extLst>
              <a:ext uri="{FF2B5EF4-FFF2-40B4-BE49-F238E27FC236}">
                <a16:creationId xmlns:a16="http://schemas.microsoft.com/office/drawing/2014/main" id="{970D32FD-2D0A-8A26-8F5B-DC2CBF7595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96" y="5930449"/>
            <a:ext cx="888368" cy="836111"/>
          </a:xfrm>
          <a:prstGeom prst="rect">
            <a:avLst/>
          </a:prstGeom>
        </p:spPr>
      </p:pic>
    </p:spTree>
    <p:extLst>
      <p:ext uri="{BB962C8B-B14F-4D97-AF65-F5344CB8AC3E}">
        <p14:creationId xmlns:p14="http://schemas.microsoft.com/office/powerpoint/2010/main" val="2689485884"/>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D506D7D-C5BC-C247-DF26-BA0256F583FB}"/>
              </a:ext>
            </a:extLst>
          </p:cNvPr>
          <p:cNvSpPr>
            <a:spLocks noGrp="1"/>
          </p:cNvSpPr>
          <p:nvPr>
            <p:ph type="title"/>
          </p:nvPr>
        </p:nvSpPr>
        <p:spPr>
          <a:xfrm>
            <a:off x="0" y="300359"/>
            <a:ext cx="5906271" cy="510778"/>
          </a:xfrm>
        </p:spPr>
        <p:txBody>
          <a:bodyPr/>
          <a:lstStyle/>
          <a:p>
            <a:r>
              <a:rPr lang="fr-FR" sz="2400"/>
              <a:t>Principe et Historique</a:t>
            </a:r>
          </a:p>
        </p:txBody>
      </p:sp>
      <p:sp>
        <p:nvSpPr>
          <p:cNvPr id="5" name="Espace réservé du contenu 4">
            <a:extLst>
              <a:ext uri="{FF2B5EF4-FFF2-40B4-BE49-F238E27FC236}">
                <a16:creationId xmlns:a16="http://schemas.microsoft.com/office/drawing/2014/main" id="{BF412215-075E-B2DB-6C75-DB5036DC09AA}"/>
              </a:ext>
            </a:extLst>
          </p:cNvPr>
          <p:cNvSpPr>
            <a:spLocks noGrp="1"/>
          </p:cNvSpPr>
          <p:nvPr>
            <p:ph idx="1"/>
          </p:nvPr>
        </p:nvSpPr>
        <p:spPr>
          <a:xfrm>
            <a:off x="1694854" y="1551710"/>
            <a:ext cx="7999652" cy="4830430"/>
          </a:xfrm>
        </p:spPr>
        <p:txBody>
          <a:bodyPr/>
          <a:lstStyle/>
          <a:p>
            <a:pPr algn="just"/>
            <a:r>
              <a:rPr lang="fr-FR" sz="2000">
                <a:latin typeface="Montserrat Medium" panose="020F0502020204030204" pitchFamily="2" charset="0"/>
              </a:rPr>
              <a:t>FME Server est un environnement complet d’exécution de processus basés sur FME desktop</a:t>
            </a:r>
          </a:p>
          <a:p>
            <a:pPr marL="0" indent="0" algn="just">
              <a:buNone/>
            </a:pPr>
            <a:endParaRPr lang="fr-FR" sz="2000">
              <a:latin typeface="Montserrat Medium" panose="020F0502020204030204" pitchFamily="2" charset="0"/>
            </a:endParaRPr>
          </a:p>
          <a:p>
            <a:pPr marL="0" indent="0" algn="just">
              <a:buNone/>
            </a:pPr>
            <a:endParaRPr lang="fr-FR" sz="2000">
              <a:latin typeface="Montserrat Medium" panose="020F0502020204030204" pitchFamily="2" charset="0"/>
            </a:endParaRPr>
          </a:p>
          <a:p>
            <a:pPr algn="just"/>
            <a:r>
              <a:rPr lang="fr-FR" sz="2000">
                <a:latin typeface="Montserrat Medium" panose="00000600000000000000" pitchFamily="2" charset="0"/>
              </a:rPr>
              <a:t>A l’origine projet de synchronisation de bases de données qui est issu d’un POC entre Valabre et le SDIS 06</a:t>
            </a:r>
            <a:endParaRPr lang="fr-FR" sz="2000">
              <a:latin typeface="Montserrat Medium" panose="020F0502020204030204" pitchFamily="2" charset="0"/>
            </a:endParaRPr>
          </a:p>
          <a:p>
            <a:pPr marL="0" indent="0" algn="just">
              <a:buNone/>
            </a:pPr>
            <a:endParaRPr lang="fr-FR" sz="2000">
              <a:latin typeface="Montserrat Medium" panose="020F0502020204030204" pitchFamily="2" charset="0"/>
            </a:endParaRPr>
          </a:p>
          <a:p>
            <a:pPr marL="0" indent="0" algn="just">
              <a:buNone/>
            </a:pPr>
            <a:endParaRPr lang="fr-FR" sz="2000">
              <a:latin typeface="Montserrat Medium" panose="020F0502020204030204" pitchFamily="2" charset="0"/>
            </a:endParaRPr>
          </a:p>
          <a:p>
            <a:pPr algn="just"/>
            <a:r>
              <a:rPr lang="fr-FR" sz="2000">
                <a:latin typeface="Montserrat Medium" panose="020F0502020204030204" pitchFamily="2" charset="0"/>
              </a:rPr>
              <a:t>Synchronisation unidirectionnelle </a:t>
            </a:r>
            <a:r>
              <a:rPr lang="fr-FR" sz="2000">
                <a:latin typeface="Montserrat Medium" panose="00000600000000000000" pitchFamily="2" charset="0"/>
              </a:rPr>
              <a:t>d’une base Open vers une base Oracle</a:t>
            </a:r>
          </a:p>
          <a:p>
            <a:pPr algn="just"/>
            <a:endParaRPr lang="fr-FR" sz="2000">
              <a:latin typeface="Montserrat Medium" panose="00000600000000000000" pitchFamily="2" charset="0"/>
            </a:endParaRPr>
          </a:p>
          <a:p>
            <a:pPr algn="just"/>
            <a:endParaRPr lang="fr-FR" sz="2000">
              <a:latin typeface="Montserrat Medium" panose="00000600000000000000" pitchFamily="2" charset="0"/>
            </a:endParaRPr>
          </a:p>
          <a:p>
            <a:pPr algn="just"/>
            <a:r>
              <a:rPr lang="fr-FR" sz="2000">
                <a:latin typeface="Montserrat Medium" panose="00000600000000000000" pitchFamily="2" charset="0"/>
              </a:rPr>
              <a:t>Projet repris en début d’année 2024</a:t>
            </a:r>
            <a:endParaRPr lang="fr-FR" sz="2000">
              <a:latin typeface="Montserrat Medium" panose="020F0502020204030204" pitchFamily="2" charset="0"/>
            </a:endParaRPr>
          </a:p>
          <a:p>
            <a:pPr marL="0" indent="0" algn="just">
              <a:buNone/>
            </a:pPr>
            <a:endParaRPr lang="fr-FR" sz="2000">
              <a:latin typeface="Montserrat Medium" panose="020F0502020204030204" pitchFamily="2" charset="0"/>
            </a:endParaRPr>
          </a:p>
          <a:p>
            <a:pPr marL="0" indent="0">
              <a:buNone/>
            </a:pPr>
            <a:endParaRPr lang="fr-FR"/>
          </a:p>
        </p:txBody>
      </p:sp>
      <p:pic>
        <p:nvPicPr>
          <p:cNvPr id="2" name="Image 1" descr="Une image contenant texte, Police, logo, blanc&#10;&#10;Description générée automatiquement">
            <a:extLst>
              <a:ext uri="{FF2B5EF4-FFF2-40B4-BE49-F238E27FC236}">
                <a16:creationId xmlns:a16="http://schemas.microsoft.com/office/drawing/2014/main" id="{D4319DE8-7875-D388-F91E-046CFF8983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96" y="5930449"/>
            <a:ext cx="888368" cy="836111"/>
          </a:xfrm>
          <a:prstGeom prst="rect">
            <a:avLst/>
          </a:prstGeom>
        </p:spPr>
      </p:pic>
    </p:spTree>
    <p:extLst>
      <p:ext uri="{BB962C8B-B14F-4D97-AF65-F5344CB8AC3E}">
        <p14:creationId xmlns:p14="http://schemas.microsoft.com/office/powerpoint/2010/main" val="1591924473"/>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D506D7D-C5BC-C247-DF26-BA0256F583FB}"/>
              </a:ext>
            </a:extLst>
          </p:cNvPr>
          <p:cNvSpPr>
            <a:spLocks noGrp="1"/>
          </p:cNvSpPr>
          <p:nvPr>
            <p:ph type="title"/>
          </p:nvPr>
        </p:nvSpPr>
        <p:spPr>
          <a:xfrm>
            <a:off x="0" y="300359"/>
            <a:ext cx="5906271" cy="510778"/>
          </a:xfrm>
        </p:spPr>
        <p:txBody>
          <a:bodyPr/>
          <a:lstStyle/>
          <a:p>
            <a:r>
              <a:rPr lang="fr-FR" sz="2000"/>
              <a:t>Récente mise en place au PôNT</a:t>
            </a:r>
          </a:p>
        </p:txBody>
      </p:sp>
      <p:sp>
        <p:nvSpPr>
          <p:cNvPr id="5" name="Espace réservé du contenu 4">
            <a:extLst>
              <a:ext uri="{FF2B5EF4-FFF2-40B4-BE49-F238E27FC236}">
                <a16:creationId xmlns:a16="http://schemas.microsoft.com/office/drawing/2014/main" id="{BF412215-075E-B2DB-6C75-DB5036DC09AA}"/>
              </a:ext>
            </a:extLst>
          </p:cNvPr>
          <p:cNvSpPr>
            <a:spLocks noGrp="1"/>
          </p:cNvSpPr>
          <p:nvPr>
            <p:ph idx="1"/>
          </p:nvPr>
        </p:nvSpPr>
        <p:spPr>
          <a:xfrm>
            <a:off x="1694854" y="1212981"/>
            <a:ext cx="8095060" cy="5277626"/>
          </a:xfrm>
        </p:spPr>
        <p:txBody>
          <a:bodyPr/>
          <a:lstStyle/>
          <a:p>
            <a:pPr marL="0" indent="0" algn="just">
              <a:buNone/>
            </a:pPr>
            <a:endParaRPr lang="fr-FR" sz="2000">
              <a:latin typeface="Montserrat Medium" panose="020F0502020204030204" pitchFamily="2" charset="0"/>
            </a:endParaRPr>
          </a:p>
          <a:p>
            <a:pPr algn="just"/>
            <a:r>
              <a:rPr lang="fr-FR" sz="2000">
                <a:latin typeface="Montserrat Medium" panose="020F0502020204030204" pitchFamily="2" charset="0"/>
              </a:rPr>
              <a:t>Serveur désormais à disposition du PôNT et adaptable en fonction des besoins des utilisateurs</a:t>
            </a:r>
          </a:p>
          <a:p>
            <a:pPr algn="just"/>
            <a:endParaRPr lang="fr-FR" sz="2000">
              <a:latin typeface="Montserrat Medium" panose="020F0502020204030204" pitchFamily="2" charset="0"/>
            </a:endParaRPr>
          </a:p>
          <a:p>
            <a:pPr algn="just"/>
            <a:r>
              <a:rPr lang="fr-FR" sz="2000">
                <a:latin typeface="Montserrat Medium" panose="020F0502020204030204" pitchFamily="2" charset="0"/>
                <a:hlinkClick r:id="rId2"/>
              </a:rPr>
              <a:t>https://opensynchro.valabre.fr/fmeserver/</a:t>
            </a:r>
            <a:endParaRPr lang="fr-FR" sz="2000">
              <a:latin typeface="Montserrat Medium" panose="020F0502020204030204" pitchFamily="2" charset="0"/>
            </a:endParaRPr>
          </a:p>
          <a:p>
            <a:endParaRPr lang="fr-FR"/>
          </a:p>
          <a:p>
            <a:endParaRPr lang="fr-FR"/>
          </a:p>
        </p:txBody>
      </p:sp>
      <p:pic>
        <p:nvPicPr>
          <p:cNvPr id="3" name="Image 2">
            <a:extLst>
              <a:ext uri="{FF2B5EF4-FFF2-40B4-BE49-F238E27FC236}">
                <a16:creationId xmlns:a16="http://schemas.microsoft.com/office/drawing/2014/main" id="{C4CF97A6-5E84-FAF2-71F0-A048E615C1EB}"/>
              </a:ext>
            </a:extLst>
          </p:cNvPr>
          <p:cNvPicPr>
            <a:picLocks noChangeAspect="1"/>
          </p:cNvPicPr>
          <p:nvPr/>
        </p:nvPicPr>
        <p:blipFill>
          <a:blip r:embed="rId3"/>
          <a:stretch>
            <a:fillRect/>
          </a:stretch>
        </p:blipFill>
        <p:spPr>
          <a:xfrm>
            <a:off x="3644577" y="3047135"/>
            <a:ext cx="3237464" cy="3157724"/>
          </a:xfrm>
          <a:prstGeom prst="rect">
            <a:avLst/>
          </a:prstGeom>
        </p:spPr>
      </p:pic>
      <p:pic>
        <p:nvPicPr>
          <p:cNvPr id="6" name="Image 5" descr="Une image contenant texte, Police, logo, blanc&#10;&#10;Description générée automatiquement">
            <a:extLst>
              <a:ext uri="{FF2B5EF4-FFF2-40B4-BE49-F238E27FC236}">
                <a16:creationId xmlns:a16="http://schemas.microsoft.com/office/drawing/2014/main" id="{6FE195B6-6DCF-68AD-860B-F6CB956463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796" y="5930449"/>
            <a:ext cx="888368" cy="836111"/>
          </a:xfrm>
          <a:prstGeom prst="rect">
            <a:avLst/>
          </a:prstGeom>
        </p:spPr>
      </p:pic>
    </p:spTree>
    <p:extLst>
      <p:ext uri="{BB962C8B-B14F-4D97-AF65-F5344CB8AC3E}">
        <p14:creationId xmlns:p14="http://schemas.microsoft.com/office/powerpoint/2010/main" val="1055688639"/>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D506D7D-C5BC-C247-DF26-BA0256F583FB}"/>
              </a:ext>
            </a:extLst>
          </p:cNvPr>
          <p:cNvSpPr>
            <a:spLocks noGrp="1"/>
          </p:cNvSpPr>
          <p:nvPr>
            <p:ph type="title"/>
          </p:nvPr>
        </p:nvSpPr>
        <p:spPr>
          <a:xfrm>
            <a:off x="0" y="300359"/>
            <a:ext cx="5906271" cy="510778"/>
          </a:xfrm>
        </p:spPr>
        <p:txBody>
          <a:bodyPr/>
          <a:lstStyle/>
          <a:p>
            <a:r>
              <a:rPr lang="fr-FR" sz="2800"/>
              <a:t>Programmer une synchro</a:t>
            </a:r>
          </a:p>
        </p:txBody>
      </p:sp>
      <p:pic>
        <p:nvPicPr>
          <p:cNvPr id="21" name="Espace réservé du contenu 20">
            <a:extLst>
              <a:ext uri="{FF2B5EF4-FFF2-40B4-BE49-F238E27FC236}">
                <a16:creationId xmlns:a16="http://schemas.microsoft.com/office/drawing/2014/main" id="{1FED2BEE-EA28-398E-A21F-6972581430DC}"/>
              </a:ext>
            </a:extLst>
          </p:cNvPr>
          <p:cNvPicPr>
            <a:picLocks noGrp="1" noChangeAspect="1"/>
          </p:cNvPicPr>
          <p:nvPr>
            <p:ph idx="1"/>
          </p:nvPr>
        </p:nvPicPr>
        <p:blipFill>
          <a:blip r:embed="rId2"/>
          <a:stretch>
            <a:fillRect/>
          </a:stretch>
        </p:blipFill>
        <p:spPr>
          <a:xfrm>
            <a:off x="1102783" y="1779255"/>
            <a:ext cx="8119215" cy="4264694"/>
          </a:xfrm>
        </p:spPr>
      </p:pic>
      <p:sp>
        <p:nvSpPr>
          <p:cNvPr id="22" name="ZoneTexte 21">
            <a:extLst>
              <a:ext uri="{FF2B5EF4-FFF2-40B4-BE49-F238E27FC236}">
                <a16:creationId xmlns:a16="http://schemas.microsoft.com/office/drawing/2014/main" id="{63F2CAF8-A88C-DFD7-B31B-4F9E24694338}"/>
              </a:ext>
            </a:extLst>
          </p:cNvPr>
          <p:cNvSpPr txBox="1"/>
          <p:nvPr/>
        </p:nvSpPr>
        <p:spPr>
          <a:xfrm>
            <a:off x="1102784" y="1083733"/>
            <a:ext cx="8119214" cy="369332"/>
          </a:xfrm>
          <a:prstGeom prst="rect">
            <a:avLst/>
          </a:prstGeom>
          <a:noFill/>
        </p:spPr>
        <p:txBody>
          <a:bodyPr wrap="square" rtlCol="0">
            <a:spAutoFit/>
          </a:bodyPr>
          <a:lstStyle/>
          <a:p>
            <a:pPr algn="ctr"/>
            <a:r>
              <a:rPr lang="fr-FR">
                <a:latin typeface="Montserrat Medium" panose="00000600000000000000" pitchFamily="2" charset="0"/>
              </a:rPr>
              <a:t>La programmation des tâches se fait directement via cette instance</a:t>
            </a:r>
          </a:p>
        </p:txBody>
      </p:sp>
      <p:pic>
        <p:nvPicPr>
          <p:cNvPr id="2" name="Image 1" descr="Une image contenant texte, Police, logo, blanc&#10;&#10;Description générée automatiquement">
            <a:extLst>
              <a:ext uri="{FF2B5EF4-FFF2-40B4-BE49-F238E27FC236}">
                <a16:creationId xmlns:a16="http://schemas.microsoft.com/office/drawing/2014/main" id="{322EBB5D-74FA-B421-496B-5BBCEB1FF8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96" y="5930449"/>
            <a:ext cx="888368" cy="836111"/>
          </a:xfrm>
          <a:prstGeom prst="rect">
            <a:avLst/>
          </a:prstGeom>
        </p:spPr>
      </p:pic>
    </p:spTree>
    <p:extLst>
      <p:ext uri="{BB962C8B-B14F-4D97-AF65-F5344CB8AC3E}">
        <p14:creationId xmlns:p14="http://schemas.microsoft.com/office/powerpoint/2010/main" val="4146016096"/>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D506D7D-C5BC-C247-DF26-BA0256F583FB}"/>
              </a:ext>
            </a:extLst>
          </p:cNvPr>
          <p:cNvSpPr>
            <a:spLocks noGrp="1"/>
          </p:cNvSpPr>
          <p:nvPr>
            <p:ph type="title"/>
          </p:nvPr>
        </p:nvSpPr>
        <p:spPr>
          <a:xfrm>
            <a:off x="0" y="300359"/>
            <a:ext cx="5906271" cy="510778"/>
          </a:xfrm>
        </p:spPr>
        <p:txBody>
          <a:bodyPr/>
          <a:lstStyle/>
          <a:p>
            <a:r>
              <a:rPr lang="fr-FR"/>
              <a:t>Travail avec le SDIS 06</a:t>
            </a:r>
          </a:p>
        </p:txBody>
      </p:sp>
      <p:sp>
        <p:nvSpPr>
          <p:cNvPr id="5" name="Espace réservé du contenu 4">
            <a:extLst>
              <a:ext uri="{FF2B5EF4-FFF2-40B4-BE49-F238E27FC236}">
                <a16:creationId xmlns:a16="http://schemas.microsoft.com/office/drawing/2014/main" id="{BF412215-075E-B2DB-6C75-DB5036DC09AA}"/>
              </a:ext>
            </a:extLst>
          </p:cNvPr>
          <p:cNvSpPr>
            <a:spLocks noGrp="1"/>
          </p:cNvSpPr>
          <p:nvPr>
            <p:ph idx="1"/>
          </p:nvPr>
        </p:nvSpPr>
        <p:spPr>
          <a:xfrm>
            <a:off x="1694854" y="1238251"/>
            <a:ext cx="8095060" cy="5162549"/>
          </a:xfrm>
        </p:spPr>
        <p:txBody>
          <a:bodyPr/>
          <a:lstStyle/>
          <a:p>
            <a:pPr marL="0" indent="0" algn="just">
              <a:buNone/>
            </a:pPr>
            <a:endParaRPr lang="fr-FR" sz="2000">
              <a:latin typeface="Montserrat Medium" panose="00000600000000000000" pitchFamily="2" charset="0"/>
            </a:endParaRPr>
          </a:p>
          <a:p>
            <a:pPr algn="just"/>
            <a:r>
              <a:rPr lang="fr-FR" sz="2000">
                <a:latin typeface="Montserrat Medium" panose="00000600000000000000" pitchFamily="2" charset="0"/>
              </a:rPr>
              <a:t>Tests effectués entre bases internes à Valabre</a:t>
            </a:r>
          </a:p>
          <a:p>
            <a:pPr algn="just"/>
            <a:endParaRPr lang="fr-FR" sz="2000">
              <a:latin typeface="Montserrat Medium" panose="00000600000000000000" pitchFamily="2" charset="0"/>
            </a:endParaRPr>
          </a:p>
          <a:p>
            <a:pPr algn="just"/>
            <a:r>
              <a:rPr lang="fr-FR" sz="2000" b="1">
                <a:latin typeface="Montserrat Medium" panose="00000600000000000000" pitchFamily="2" charset="0"/>
              </a:rPr>
              <a:t>Objectif actuel </a:t>
            </a:r>
            <a:r>
              <a:rPr lang="fr-FR" sz="2000">
                <a:latin typeface="Montserrat Medium" panose="00000600000000000000" pitchFamily="2" charset="0"/>
              </a:rPr>
              <a:t>: aboutissement du travail entamé avec le SDIS dans les mois à venir</a:t>
            </a:r>
          </a:p>
          <a:p>
            <a:pPr marL="0" indent="0" algn="just">
              <a:buNone/>
            </a:pPr>
            <a:endParaRPr lang="fr-FR" sz="2000">
              <a:latin typeface="Montserrat Medium" panose="00000600000000000000" pitchFamily="2" charset="0"/>
            </a:endParaRPr>
          </a:p>
          <a:p>
            <a:pPr algn="just"/>
            <a:r>
              <a:rPr lang="fr-FR" sz="2000">
                <a:latin typeface="Montserrat Medium" panose="00000600000000000000" pitchFamily="2" charset="0"/>
              </a:rPr>
              <a:t> Synchronisation des tables afin d’éviter les doubles saisies</a:t>
            </a:r>
          </a:p>
          <a:p>
            <a:pPr algn="just"/>
            <a:endParaRPr lang="fr-FR" sz="2000">
              <a:latin typeface="Montserrat Medium" panose="00000600000000000000" pitchFamily="2" charset="0"/>
            </a:endParaRPr>
          </a:p>
          <a:p>
            <a:pPr algn="just"/>
            <a:r>
              <a:rPr lang="fr-FR" sz="2000">
                <a:latin typeface="Montserrat Medium" panose="00000600000000000000" pitchFamily="2" charset="0"/>
              </a:rPr>
              <a:t>Travail sur les structures des tables pour les accorder </a:t>
            </a:r>
          </a:p>
          <a:p>
            <a:pPr marL="0" indent="0" algn="just">
              <a:buNone/>
            </a:pPr>
            <a:endParaRPr lang="fr-FR" sz="2000">
              <a:latin typeface="Montserrat Medium" panose="00000600000000000000" pitchFamily="2" charset="0"/>
            </a:endParaRPr>
          </a:p>
          <a:p>
            <a:pPr algn="just"/>
            <a:r>
              <a:rPr lang="fr-FR" sz="2000" b="1">
                <a:latin typeface="Montserrat Medium" panose="00000600000000000000" pitchFamily="2" charset="0"/>
              </a:rPr>
              <a:t>Prochaine étape </a:t>
            </a:r>
            <a:r>
              <a:rPr lang="fr-FR" sz="2000">
                <a:latin typeface="Montserrat Medium" panose="00000600000000000000" pitchFamily="2" charset="0"/>
              </a:rPr>
              <a:t>: Tests avec le SDIS 06 avec les particularités liées à leur configuration</a:t>
            </a:r>
            <a:endParaRPr lang="fr-FR" sz="2000"/>
          </a:p>
        </p:txBody>
      </p:sp>
      <p:pic>
        <p:nvPicPr>
          <p:cNvPr id="2" name="Image 1" descr="Une image contenant texte, Police, logo, blanc&#10;&#10;Description générée automatiquement">
            <a:extLst>
              <a:ext uri="{FF2B5EF4-FFF2-40B4-BE49-F238E27FC236}">
                <a16:creationId xmlns:a16="http://schemas.microsoft.com/office/drawing/2014/main" id="{DAD0C069-0081-64F4-9A21-7D377D05EE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96" y="5930449"/>
            <a:ext cx="888368" cy="836111"/>
          </a:xfrm>
          <a:prstGeom prst="rect">
            <a:avLst/>
          </a:prstGeom>
        </p:spPr>
      </p:pic>
    </p:spTree>
    <p:extLst>
      <p:ext uri="{BB962C8B-B14F-4D97-AF65-F5344CB8AC3E}">
        <p14:creationId xmlns:p14="http://schemas.microsoft.com/office/powerpoint/2010/main" val="3031900486"/>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D506D7D-C5BC-C247-DF26-BA0256F583FB}"/>
              </a:ext>
            </a:extLst>
          </p:cNvPr>
          <p:cNvSpPr>
            <a:spLocks noGrp="1"/>
          </p:cNvSpPr>
          <p:nvPr>
            <p:ph type="title"/>
          </p:nvPr>
        </p:nvSpPr>
        <p:spPr>
          <a:xfrm>
            <a:off x="0" y="300359"/>
            <a:ext cx="5906271" cy="510778"/>
          </a:xfrm>
        </p:spPr>
        <p:txBody>
          <a:bodyPr/>
          <a:lstStyle/>
          <a:p>
            <a:r>
              <a:rPr lang="fr-FR"/>
              <a:t>Déploiement futur</a:t>
            </a:r>
          </a:p>
        </p:txBody>
      </p:sp>
      <p:sp>
        <p:nvSpPr>
          <p:cNvPr id="5" name="Espace réservé du contenu 4">
            <a:extLst>
              <a:ext uri="{FF2B5EF4-FFF2-40B4-BE49-F238E27FC236}">
                <a16:creationId xmlns:a16="http://schemas.microsoft.com/office/drawing/2014/main" id="{BF412215-075E-B2DB-6C75-DB5036DC09AA}"/>
              </a:ext>
            </a:extLst>
          </p:cNvPr>
          <p:cNvSpPr>
            <a:spLocks noGrp="1"/>
          </p:cNvSpPr>
          <p:nvPr>
            <p:ph idx="1"/>
          </p:nvPr>
        </p:nvSpPr>
        <p:spPr>
          <a:xfrm>
            <a:off x="1759130" y="1419496"/>
            <a:ext cx="8030783" cy="4981303"/>
          </a:xfrm>
        </p:spPr>
        <p:txBody>
          <a:bodyPr/>
          <a:lstStyle/>
          <a:p>
            <a:pPr algn="just"/>
            <a:r>
              <a:rPr lang="fr-FR" sz="2000">
                <a:latin typeface="Montserrat Medium" panose="00000600000000000000" pitchFamily="2" charset="0"/>
              </a:rPr>
              <a:t>Nous proposons la fonctionnalité aux SDIS qui le souhaitent</a:t>
            </a:r>
          </a:p>
          <a:p>
            <a:pPr algn="just"/>
            <a:endParaRPr lang="fr-FR" sz="2000">
              <a:latin typeface="Montserrat Medium" panose="00000600000000000000" pitchFamily="2" charset="0"/>
            </a:endParaRPr>
          </a:p>
          <a:p>
            <a:pPr algn="just"/>
            <a:r>
              <a:rPr lang="fr-FR" sz="2000">
                <a:latin typeface="Montserrat Medium" panose="00000600000000000000" pitchFamily="2" charset="0"/>
              </a:rPr>
              <a:t>Ouverture à tous types de projets : synchro ou autre sujet</a:t>
            </a:r>
          </a:p>
          <a:p>
            <a:pPr algn="just"/>
            <a:endParaRPr lang="fr-FR" sz="2000">
              <a:latin typeface="Montserrat Medium" panose="00000600000000000000" pitchFamily="2" charset="0"/>
            </a:endParaRPr>
          </a:p>
          <a:p>
            <a:pPr algn="just"/>
            <a:r>
              <a:rPr lang="fr-FR" sz="2000">
                <a:latin typeface="Montserrat Medium" panose="00000600000000000000" pitchFamily="2" charset="0"/>
              </a:rPr>
              <a:t>Projets de synchronisation de bases, préciser : </a:t>
            </a:r>
          </a:p>
          <a:p>
            <a:pPr algn="just">
              <a:buFontTx/>
              <a:buChar char="-"/>
            </a:pPr>
            <a:r>
              <a:rPr lang="fr-FR" sz="2000">
                <a:latin typeface="Montserrat Medium" panose="00000600000000000000" pitchFamily="2" charset="0"/>
              </a:rPr>
              <a:t>Bases à connecter (destination et arrivée)</a:t>
            </a:r>
          </a:p>
          <a:p>
            <a:pPr algn="just">
              <a:buFontTx/>
              <a:buChar char="-"/>
            </a:pPr>
            <a:r>
              <a:rPr lang="fr-FR" sz="2000">
                <a:latin typeface="Montserrat Medium" panose="00000600000000000000" pitchFamily="2" charset="0"/>
              </a:rPr>
              <a:t>Types de bases (PostgreSQL, Oracle)</a:t>
            </a:r>
          </a:p>
          <a:p>
            <a:pPr algn="just">
              <a:buFontTx/>
              <a:buChar char="-"/>
            </a:pPr>
            <a:r>
              <a:rPr lang="fr-FR" sz="2000">
                <a:latin typeface="Montserrat Medium" panose="00000600000000000000" pitchFamily="2" charset="0"/>
              </a:rPr>
              <a:t>Types de champs à synchroniser</a:t>
            </a:r>
          </a:p>
          <a:p>
            <a:pPr algn="just">
              <a:buFontTx/>
              <a:buChar char="-"/>
            </a:pPr>
            <a:r>
              <a:rPr lang="fr-FR" sz="2000">
                <a:latin typeface="Montserrat Medium" panose="00000600000000000000" pitchFamily="2" charset="0"/>
              </a:rPr>
              <a:t>Si problématiques de sécurité particulières</a:t>
            </a:r>
          </a:p>
          <a:p>
            <a:pPr algn="just"/>
            <a:endParaRPr lang="fr-FR" sz="2000">
              <a:latin typeface="Montserrat Medium" panose="00000600000000000000" pitchFamily="2" charset="0"/>
            </a:endParaRPr>
          </a:p>
          <a:p>
            <a:pPr algn="just"/>
            <a:r>
              <a:rPr lang="fr-FR" sz="2000">
                <a:latin typeface="Montserrat Medium" panose="00000600000000000000" pitchFamily="2" charset="0"/>
              </a:rPr>
              <a:t>Ecrire à </a:t>
            </a:r>
            <a:r>
              <a:rPr lang="fr-FR" sz="2000">
                <a:latin typeface="Montserrat Medium" panose="00000600000000000000" pitchFamily="2" charset="0"/>
                <a:hlinkClick r:id="rId3"/>
              </a:rPr>
              <a:t>geomatique@valabre.com</a:t>
            </a:r>
            <a:r>
              <a:rPr lang="fr-FR" sz="2000">
                <a:latin typeface="Montserrat Medium" panose="00000600000000000000" pitchFamily="2" charset="0"/>
              </a:rPr>
              <a:t> pour toute demande</a:t>
            </a:r>
          </a:p>
          <a:p>
            <a:pPr marL="0" indent="0" algn="just">
              <a:buNone/>
            </a:pPr>
            <a:endParaRPr lang="fr-FR" sz="2000">
              <a:latin typeface="Montserrat Medium" panose="00000600000000000000" pitchFamily="2" charset="0"/>
            </a:endParaRPr>
          </a:p>
          <a:p>
            <a:pPr marL="0" indent="0" algn="just">
              <a:buNone/>
            </a:pPr>
            <a:endParaRPr lang="fr-FR" sz="2000">
              <a:latin typeface="Montserrat Medium" panose="00000600000000000000" pitchFamily="2" charset="0"/>
            </a:endParaRPr>
          </a:p>
          <a:p>
            <a:pPr marL="0" indent="0" algn="just">
              <a:buNone/>
            </a:pPr>
            <a:endParaRPr lang="fr-FR" sz="2000">
              <a:latin typeface="Montserrat Medium" panose="00000600000000000000" pitchFamily="2" charset="0"/>
            </a:endParaRPr>
          </a:p>
          <a:p>
            <a:pPr marL="0" indent="0" algn="just">
              <a:buNone/>
            </a:pPr>
            <a:endParaRPr lang="fr-FR" sz="2000">
              <a:latin typeface="Montserrat Medium" panose="00000600000000000000" pitchFamily="2" charset="0"/>
            </a:endParaRPr>
          </a:p>
          <a:p>
            <a:pPr algn="just">
              <a:buFontTx/>
              <a:buChar char="-"/>
            </a:pPr>
            <a:endParaRPr lang="fr-FR" sz="2000">
              <a:latin typeface="Montserrat Medium" panose="00000600000000000000" pitchFamily="2" charset="0"/>
            </a:endParaRPr>
          </a:p>
          <a:p>
            <a:pPr marL="0" indent="0" algn="just">
              <a:buNone/>
            </a:pPr>
            <a:endParaRPr lang="fr-FR" sz="2000"/>
          </a:p>
          <a:p>
            <a:pPr algn="just"/>
            <a:endParaRPr lang="fr-FR" sz="2000"/>
          </a:p>
          <a:p>
            <a:pPr algn="just"/>
            <a:endParaRPr lang="fr-FR" sz="2000"/>
          </a:p>
          <a:p>
            <a:pPr algn="just"/>
            <a:endParaRPr lang="fr-FR" sz="2000"/>
          </a:p>
          <a:p>
            <a:pPr algn="just"/>
            <a:endParaRPr lang="fr-FR" sz="2000"/>
          </a:p>
          <a:p>
            <a:pPr marL="0" indent="0" algn="just">
              <a:buNone/>
            </a:pPr>
            <a:endParaRPr lang="fr-FR" sz="2000"/>
          </a:p>
        </p:txBody>
      </p:sp>
      <p:pic>
        <p:nvPicPr>
          <p:cNvPr id="2" name="Image 1" descr="Une image contenant texte, Police, logo, blanc&#10;&#10;Description générée automatiquement">
            <a:extLst>
              <a:ext uri="{FF2B5EF4-FFF2-40B4-BE49-F238E27FC236}">
                <a16:creationId xmlns:a16="http://schemas.microsoft.com/office/drawing/2014/main" id="{98EC82A9-31C0-69E6-1C14-985D20D0D3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796" y="5930449"/>
            <a:ext cx="888368" cy="836111"/>
          </a:xfrm>
          <a:prstGeom prst="rect">
            <a:avLst/>
          </a:prstGeom>
        </p:spPr>
      </p:pic>
    </p:spTree>
    <p:extLst>
      <p:ext uri="{BB962C8B-B14F-4D97-AF65-F5344CB8AC3E}">
        <p14:creationId xmlns:p14="http://schemas.microsoft.com/office/powerpoint/2010/main" val="3180378255"/>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2824DC-C7F1-71B9-2304-041DB73FE57B}"/>
              </a:ext>
            </a:extLst>
          </p:cNvPr>
          <p:cNvSpPr>
            <a:spLocks noGrp="1"/>
          </p:cNvSpPr>
          <p:nvPr>
            <p:ph type="ctrTitle"/>
          </p:nvPr>
        </p:nvSpPr>
        <p:spPr>
          <a:xfrm>
            <a:off x="170480" y="1122363"/>
            <a:ext cx="9577953" cy="2387600"/>
          </a:xfrm>
        </p:spPr>
        <p:txBody>
          <a:bodyPr/>
          <a:lstStyle/>
          <a:p>
            <a:r>
              <a:rPr lang="fr-FR" sz="4000">
                <a:effectLst/>
                <a:ea typeface="Calibri" panose="020F0502020204030204" pitchFamily="34" charset="0"/>
                <a:cs typeface="Aptos" panose="020B0004020202020204" pitchFamily="34" charset="0"/>
              </a:rPr>
              <a:t>Merci de votre attention</a:t>
            </a:r>
            <a:endParaRPr lang="fr-FR" sz="4000"/>
          </a:p>
        </p:txBody>
      </p:sp>
    </p:spTree>
    <p:extLst>
      <p:ext uri="{BB962C8B-B14F-4D97-AF65-F5344CB8AC3E}">
        <p14:creationId xmlns:p14="http://schemas.microsoft.com/office/powerpoint/2010/main" val="2574266544"/>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2824DC-C7F1-71B9-2304-041DB73FE57B}"/>
              </a:ext>
            </a:extLst>
          </p:cNvPr>
          <p:cNvSpPr>
            <a:spLocks noGrp="1"/>
          </p:cNvSpPr>
          <p:nvPr>
            <p:ph type="ctrTitle"/>
          </p:nvPr>
        </p:nvSpPr>
        <p:spPr>
          <a:xfrm>
            <a:off x="170480" y="1122363"/>
            <a:ext cx="9577953" cy="2387600"/>
          </a:xfrm>
        </p:spPr>
        <p:txBody>
          <a:bodyPr/>
          <a:lstStyle/>
          <a:p>
            <a:r>
              <a:rPr lang="fr-FR" sz="4000">
                <a:effectLst/>
                <a:ea typeface="Calibri" panose="020F0502020204030204" pitchFamily="34" charset="0"/>
                <a:cs typeface="Aptos" panose="020B0004020202020204" pitchFamily="34" charset="0"/>
              </a:rPr>
              <a:t>OPEN COZ Sud</a:t>
            </a:r>
            <a:br>
              <a:rPr lang="fr-FR" sz="4000">
                <a:effectLst/>
                <a:ea typeface="Calibri" panose="020F0502020204030204" pitchFamily="34" charset="0"/>
                <a:cs typeface="Aptos" panose="020B0004020202020204" pitchFamily="34" charset="0"/>
              </a:rPr>
            </a:br>
            <a:r>
              <a:rPr lang="fr-FR" sz="3200">
                <a:effectLst/>
                <a:ea typeface="Calibri" panose="020F0502020204030204" pitchFamily="34" charset="0"/>
                <a:cs typeface="Aptos" panose="020B0004020202020204" pitchFamily="34" charset="0"/>
              </a:rPr>
              <a:t>Perspectives</a:t>
            </a:r>
            <a:r>
              <a:rPr lang="fr-FR" sz="4000">
                <a:effectLst/>
                <a:ea typeface="Calibri" panose="020F0502020204030204" pitchFamily="34" charset="0"/>
                <a:cs typeface="Aptos" panose="020B0004020202020204" pitchFamily="34" charset="0"/>
              </a:rPr>
              <a:t> </a:t>
            </a:r>
            <a:endParaRPr lang="fr-FR" sz="4000"/>
          </a:p>
        </p:txBody>
      </p:sp>
    </p:spTree>
    <p:extLst>
      <p:ext uri="{BB962C8B-B14F-4D97-AF65-F5344CB8AC3E}">
        <p14:creationId xmlns:p14="http://schemas.microsoft.com/office/powerpoint/2010/main" val="3671622707"/>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24877AD-AF28-AED5-8626-4DA8A20D07A8}"/>
              </a:ext>
            </a:extLst>
          </p:cNvPr>
          <p:cNvSpPr>
            <a:spLocks noGrp="1"/>
          </p:cNvSpPr>
          <p:nvPr>
            <p:ph type="title"/>
          </p:nvPr>
        </p:nvSpPr>
        <p:spPr>
          <a:xfrm>
            <a:off x="0" y="295276"/>
            <a:ext cx="7202466" cy="628650"/>
          </a:xfrm>
        </p:spPr>
        <p:txBody>
          <a:bodyPr/>
          <a:lstStyle/>
          <a:p>
            <a:r>
              <a:rPr lang="fr-FR" sz="2800"/>
              <a:t>Open COZ, </a:t>
            </a:r>
            <a:r>
              <a:rPr lang="fr-FR" sz="1800"/>
              <a:t>objectifs de la zone sud</a:t>
            </a:r>
            <a:endParaRPr lang="fr-FR" sz="2800"/>
          </a:p>
        </p:txBody>
      </p:sp>
      <p:pic>
        <p:nvPicPr>
          <p:cNvPr id="5" name="Image 4">
            <a:extLst>
              <a:ext uri="{FF2B5EF4-FFF2-40B4-BE49-F238E27FC236}">
                <a16:creationId xmlns:a16="http://schemas.microsoft.com/office/drawing/2014/main" id="{ED91E145-08D5-28B6-9F86-6FA9C9B32CA8}"/>
              </a:ext>
            </a:extLst>
          </p:cNvPr>
          <p:cNvPicPr>
            <a:picLocks noChangeAspect="1"/>
          </p:cNvPicPr>
          <p:nvPr/>
        </p:nvPicPr>
        <p:blipFill rotWithShape="1">
          <a:blip r:embed="rId3"/>
          <a:srcRect l="48850" t="22935"/>
          <a:stretch/>
        </p:blipFill>
        <p:spPr>
          <a:xfrm>
            <a:off x="7202466" y="1923809"/>
            <a:ext cx="1944672" cy="2102351"/>
          </a:xfrm>
          <a:prstGeom prst="rect">
            <a:avLst/>
          </a:prstGeom>
          <a:ln>
            <a:solidFill>
              <a:schemeClr val="tx1"/>
            </a:solidFill>
          </a:ln>
        </p:spPr>
      </p:pic>
      <p:sp>
        <p:nvSpPr>
          <p:cNvPr id="19" name="Rectangle 18">
            <a:extLst>
              <a:ext uri="{FF2B5EF4-FFF2-40B4-BE49-F238E27FC236}">
                <a16:creationId xmlns:a16="http://schemas.microsoft.com/office/drawing/2014/main" id="{89FEC728-5C5D-81ED-CFF1-A6B94962F0CB}"/>
              </a:ext>
            </a:extLst>
          </p:cNvPr>
          <p:cNvSpPr/>
          <p:nvPr/>
        </p:nvSpPr>
        <p:spPr>
          <a:xfrm>
            <a:off x="7345889" y="1595489"/>
            <a:ext cx="1657826" cy="253918"/>
          </a:xfrm>
          <a:prstGeom prst="rect">
            <a:avLst/>
          </a:prstGeom>
          <a:noFill/>
        </p:spPr>
        <p:txBody>
          <a:bodyPr wrap="none" lIns="91440" tIns="45721" rIns="91440" bIns="45721">
            <a:spAutoFit/>
          </a:bodyPr>
          <a:lstStyle/>
          <a:p>
            <a:pPr algn="ctr"/>
            <a:r>
              <a:rPr lang="fr-FR" sz="1050" b="1">
                <a:ln w="0"/>
                <a:latin typeface="Montserrat" panose="00000500000000000000" pitchFamily="2" charset="0"/>
              </a:rPr>
              <a:t>www.opencoz.fr/sud</a:t>
            </a:r>
          </a:p>
        </p:txBody>
      </p:sp>
      <p:pic>
        <p:nvPicPr>
          <p:cNvPr id="23" name="Image 22">
            <a:extLst>
              <a:ext uri="{FF2B5EF4-FFF2-40B4-BE49-F238E27FC236}">
                <a16:creationId xmlns:a16="http://schemas.microsoft.com/office/drawing/2014/main" id="{C8B89796-5258-7F78-4C86-499C806548CF}"/>
              </a:ext>
            </a:extLst>
          </p:cNvPr>
          <p:cNvPicPr>
            <a:picLocks noChangeAspect="1"/>
          </p:cNvPicPr>
          <p:nvPr/>
        </p:nvPicPr>
        <p:blipFill>
          <a:blip r:embed="rId4"/>
          <a:stretch>
            <a:fillRect/>
          </a:stretch>
        </p:blipFill>
        <p:spPr>
          <a:xfrm>
            <a:off x="2900529" y="2224446"/>
            <a:ext cx="5201251" cy="3603427"/>
          </a:xfrm>
          <a:prstGeom prst="rect">
            <a:avLst/>
          </a:prstGeom>
        </p:spPr>
      </p:pic>
      <p:sp>
        <p:nvSpPr>
          <p:cNvPr id="24" name="Flèche : droite 23">
            <a:extLst>
              <a:ext uri="{FF2B5EF4-FFF2-40B4-BE49-F238E27FC236}">
                <a16:creationId xmlns:a16="http://schemas.microsoft.com/office/drawing/2014/main" id="{6B96B512-6293-39B1-4A62-EAE2F10445FC}"/>
              </a:ext>
            </a:extLst>
          </p:cNvPr>
          <p:cNvSpPr/>
          <p:nvPr/>
        </p:nvSpPr>
        <p:spPr>
          <a:xfrm>
            <a:off x="6135329" y="2974984"/>
            <a:ext cx="816077" cy="306382"/>
          </a:xfrm>
          <a:prstGeom prst="rightArrow">
            <a:avLst/>
          </a:prstGeom>
          <a:solidFill>
            <a:schemeClr val="bg2"/>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26" name="Picture 2" descr="Crimson - C2, C4ISR, Hyperviseur - Hypervision et conduite des opérations  intelligente. Hyperviseur. C2">
            <a:extLst>
              <a:ext uri="{FF2B5EF4-FFF2-40B4-BE49-F238E27FC236}">
                <a16:creationId xmlns:a16="http://schemas.microsoft.com/office/drawing/2014/main" id="{27A7A253-BBF4-40D6-230C-C940E213D58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64542" y="2935759"/>
            <a:ext cx="2235654" cy="541977"/>
          </a:xfrm>
          <a:prstGeom prst="rect">
            <a:avLst/>
          </a:prstGeom>
          <a:noFill/>
          <a:extLst>
            <a:ext uri="{909E8E84-426E-40DD-AFC4-6F175D3DCCD1}">
              <a14:hiddenFill xmlns:a14="http://schemas.microsoft.com/office/drawing/2010/main">
                <a:solidFill>
                  <a:srgbClr val="FFFFFF"/>
                </a:solidFill>
              </a14:hiddenFill>
            </a:ext>
          </a:extLst>
        </p:spPr>
      </p:pic>
      <p:cxnSp>
        <p:nvCxnSpPr>
          <p:cNvPr id="4" name="Connecteur droit avec flèche 3">
            <a:extLst>
              <a:ext uri="{FF2B5EF4-FFF2-40B4-BE49-F238E27FC236}">
                <a16:creationId xmlns:a16="http://schemas.microsoft.com/office/drawing/2014/main" id="{0064F150-EED1-26CF-C795-64D3D91F54B8}"/>
              </a:ext>
            </a:extLst>
          </p:cNvPr>
          <p:cNvCxnSpPr>
            <a:cxnSpLocks/>
            <a:stCxn id="19" idx="0"/>
            <a:endCxn id="1026" idx="0"/>
          </p:cNvCxnSpPr>
          <p:nvPr/>
        </p:nvCxnSpPr>
        <p:spPr>
          <a:xfrm rot="16200000" flipH="1" flipV="1">
            <a:off x="4808451" y="-430593"/>
            <a:ext cx="1340270" cy="5392433"/>
          </a:xfrm>
          <a:prstGeom prst="bentConnector3">
            <a:avLst>
              <a:gd name="adj1" fmla="val -17056"/>
            </a:avLst>
          </a:prstGeom>
          <a:ln w="12700">
            <a:solidFill>
              <a:schemeClr val="bg2">
                <a:lumMod val="50000"/>
              </a:schemeClr>
            </a:solidFill>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353506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2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4" grpId="0" animBg="1"/>
    </p:bld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1">
            <a:extLst>
              <a:ext uri="{FF2B5EF4-FFF2-40B4-BE49-F238E27FC236}">
                <a16:creationId xmlns:a16="http://schemas.microsoft.com/office/drawing/2014/main" id="{549AC344-A88E-3837-D950-A98E4F164EAE}"/>
              </a:ext>
            </a:extLst>
          </p:cNvPr>
          <p:cNvSpPr>
            <a:spLocks noGrp="1"/>
          </p:cNvSpPr>
          <p:nvPr>
            <p:ph type="title"/>
          </p:nvPr>
        </p:nvSpPr>
        <p:spPr>
          <a:xfrm>
            <a:off x="0" y="295276"/>
            <a:ext cx="7202466" cy="628650"/>
          </a:xfrm>
        </p:spPr>
        <p:txBody>
          <a:bodyPr/>
          <a:lstStyle/>
          <a:p>
            <a:r>
              <a:rPr lang="fr-FR" sz="2800"/>
              <a:t>Open COZ Sud, </a:t>
            </a:r>
            <a:r>
              <a:rPr lang="fr-FR" sz="2000" b="0"/>
              <a:t>aujourd’hui…</a:t>
            </a:r>
            <a:endParaRPr lang="fr-FR" sz="2800" b="0"/>
          </a:p>
        </p:txBody>
      </p:sp>
      <p:pic>
        <p:nvPicPr>
          <p:cNvPr id="9" name="20240520-1110-00.7463702">
            <a:hlinkClick r:id="" action="ppaction://media"/>
            <a:extLst>
              <a:ext uri="{FF2B5EF4-FFF2-40B4-BE49-F238E27FC236}">
                <a16:creationId xmlns:a16="http://schemas.microsoft.com/office/drawing/2014/main" id="{5AF817D1-0962-CA96-FF9A-CF974B103C8B}"/>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1346717"/>
            <a:ext cx="9906000" cy="4502150"/>
          </a:xfrm>
          <a:prstGeom prst="rect">
            <a:avLst/>
          </a:prstGeom>
        </p:spPr>
      </p:pic>
    </p:spTree>
    <p:extLst>
      <p:ext uri="{BB962C8B-B14F-4D97-AF65-F5344CB8AC3E}">
        <p14:creationId xmlns:p14="http://schemas.microsoft.com/office/powerpoint/2010/main" val="1287028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077"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E78EF4-6466-5C1F-D2D1-B7CADDEA2584}"/>
              </a:ext>
            </a:extLst>
          </p:cNvPr>
          <p:cNvSpPr>
            <a:spLocks noGrp="1"/>
          </p:cNvSpPr>
          <p:nvPr>
            <p:ph type="ctrTitle"/>
          </p:nvPr>
        </p:nvSpPr>
        <p:spPr/>
        <p:txBody>
          <a:bodyPr/>
          <a:lstStyle/>
          <a:p>
            <a:endParaRPr lang="fr-FR"/>
          </a:p>
        </p:txBody>
      </p:sp>
      <p:sp>
        <p:nvSpPr>
          <p:cNvPr id="3" name="Sous-titre 2">
            <a:extLst>
              <a:ext uri="{FF2B5EF4-FFF2-40B4-BE49-F238E27FC236}">
                <a16:creationId xmlns:a16="http://schemas.microsoft.com/office/drawing/2014/main" id="{EBE54B28-4003-13E4-373F-D70EE6BB35E7}"/>
              </a:ext>
            </a:extLst>
          </p:cNvPr>
          <p:cNvSpPr>
            <a:spLocks noGrp="1"/>
          </p:cNvSpPr>
          <p:nvPr>
            <p:ph type="subTitle" idx="1"/>
          </p:nvPr>
        </p:nvSpPr>
        <p:spPr/>
        <p:txBody>
          <a:bodyPr/>
          <a:lstStyle/>
          <a:p>
            <a:endParaRPr lang="fr-FR"/>
          </a:p>
        </p:txBody>
      </p:sp>
      <p:pic>
        <p:nvPicPr>
          <p:cNvPr id="7" name="Image 6">
            <a:extLst>
              <a:ext uri="{FF2B5EF4-FFF2-40B4-BE49-F238E27FC236}">
                <a16:creationId xmlns:a16="http://schemas.microsoft.com/office/drawing/2014/main" id="{FC49FA47-3A16-E32E-BA49-37102FA1552A}"/>
              </a:ext>
            </a:extLst>
          </p:cNvPr>
          <p:cNvPicPr>
            <a:picLocks noChangeAspect="1"/>
          </p:cNvPicPr>
          <p:nvPr/>
        </p:nvPicPr>
        <p:blipFill>
          <a:blip r:embed="rId2"/>
          <a:stretch>
            <a:fillRect/>
          </a:stretch>
        </p:blipFill>
        <p:spPr>
          <a:xfrm>
            <a:off x="735211" y="243281"/>
            <a:ext cx="8358455" cy="6157519"/>
          </a:xfrm>
          <a:prstGeom prst="rect">
            <a:avLst/>
          </a:prstGeom>
        </p:spPr>
      </p:pic>
      <p:pic>
        <p:nvPicPr>
          <p:cNvPr id="9" name="Image 8">
            <a:extLst>
              <a:ext uri="{FF2B5EF4-FFF2-40B4-BE49-F238E27FC236}">
                <a16:creationId xmlns:a16="http://schemas.microsoft.com/office/drawing/2014/main" id="{7FD18701-1D40-E1A9-C2AA-B496B36AE601}"/>
              </a:ext>
            </a:extLst>
          </p:cNvPr>
          <p:cNvPicPr>
            <a:picLocks noChangeAspect="1"/>
          </p:cNvPicPr>
          <p:nvPr/>
        </p:nvPicPr>
        <p:blipFill>
          <a:blip r:embed="rId3"/>
          <a:stretch>
            <a:fillRect/>
          </a:stretch>
        </p:blipFill>
        <p:spPr>
          <a:xfrm>
            <a:off x="2878312" y="3021668"/>
            <a:ext cx="2857524" cy="1655761"/>
          </a:xfrm>
          <a:prstGeom prst="rect">
            <a:avLst/>
          </a:prstGeom>
        </p:spPr>
      </p:pic>
      <p:pic>
        <p:nvPicPr>
          <p:cNvPr id="11" name="Image 10">
            <a:extLst>
              <a:ext uri="{FF2B5EF4-FFF2-40B4-BE49-F238E27FC236}">
                <a16:creationId xmlns:a16="http://schemas.microsoft.com/office/drawing/2014/main" id="{0F8D3AAD-8D67-95DF-C817-5F99B8921C85}"/>
              </a:ext>
            </a:extLst>
          </p:cNvPr>
          <p:cNvPicPr>
            <a:picLocks noChangeAspect="1"/>
          </p:cNvPicPr>
          <p:nvPr/>
        </p:nvPicPr>
        <p:blipFill>
          <a:blip r:embed="rId4"/>
          <a:stretch>
            <a:fillRect/>
          </a:stretch>
        </p:blipFill>
        <p:spPr>
          <a:xfrm>
            <a:off x="5956639" y="3021669"/>
            <a:ext cx="2857522" cy="1655760"/>
          </a:xfrm>
          <a:prstGeom prst="rect">
            <a:avLst/>
          </a:prstGeom>
        </p:spPr>
      </p:pic>
    </p:spTree>
    <p:extLst>
      <p:ext uri="{BB962C8B-B14F-4D97-AF65-F5344CB8AC3E}">
        <p14:creationId xmlns:p14="http://schemas.microsoft.com/office/powerpoint/2010/main" val="3464555368"/>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F0E74F41-BC29-5C29-B021-351822CA858C}"/>
              </a:ext>
            </a:extLst>
          </p:cNvPr>
          <p:cNvSpPr>
            <a:spLocks noGrp="1"/>
          </p:cNvSpPr>
          <p:nvPr>
            <p:ph type="title"/>
          </p:nvPr>
        </p:nvSpPr>
        <p:spPr>
          <a:xfrm>
            <a:off x="0" y="295276"/>
            <a:ext cx="7202466" cy="628650"/>
          </a:xfrm>
        </p:spPr>
        <p:txBody>
          <a:bodyPr/>
          <a:lstStyle/>
          <a:p>
            <a:r>
              <a:rPr lang="fr-FR" sz="2800"/>
              <a:t>Open COZ Sud, </a:t>
            </a:r>
            <a:r>
              <a:rPr lang="fr-FR" sz="2000" b="0"/>
              <a:t>demain…</a:t>
            </a:r>
            <a:endParaRPr lang="fr-FR" sz="2800" b="0"/>
          </a:p>
        </p:txBody>
      </p:sp>
      <p:pic>
        <p:nvPicPr>
          <p:cNvPr id="10" name="Image 9">
            <a:extLst>
              <a:ext uri="{FF2B5EF4-FFF2-40B4-BE49-F238E27FC236}">
                <a16:creationId xmlns:a16="http://schemas.microsoft.com/office/drawing/2014/main" id="{5325BB94-AFE3-93D1-C300-C5D548AB501C}"/>
              </a:ext>
            </a:extLst>
          </p:cNvPr>
          <p:cNvPicPr>
            <a:picLocks noChangeAspect="1"/>
          </p:cNvPicPr>
          <p:nvPr/>
        </p:nvPicPr>
        <p:blipFill>
          <a:blip r:embed="rId3"/>
          <a:stretch>
            <a:fillRect/>
          </a:stretch>
        </p:blipFill>
        <p:spPr>
          <a:xfrm>
            <a:off x="2500015" y="1142802"/>
            <a:ext cx="3361792" cy="5481182"/>
          </a:xfrm>
          <a:prstGeom prst="rect">
            <a:avLst/>
          </a:prstGeom>
          <a:ln>
            <a:solidFill>
              <a:schemeClr val="tx1"/>
            </a:solidFill>
          </a:ln>
        </p:spPr>
      </p:pic>
      <p:pic>
        <p:nvPicPr>
          <p:cNvPr id="14" name="Image 13">
            <a:extLst>
              <a:ext uri="{FF2B5EF4-FFF2-40B4-BE49-F238E27FC236}">
                <a16:creationId xmlns:a16="http://schemas.microsoft.com/office/drawing/2014/main" id="{E2E61144-C932-D8DE-3E85-12CC2B5F1028}"/>
              </a:ext>
            </a:extLst>
          </p:cNvPr>
          <p:cNvPicPr>
            <a:picLocks noChangeAspect="1"/>
          </p:cNvPicPr>
          <p:nvPr/>
        </p:nvPicPr>
        <p:blipFill rotWithShape="1">
          <a:blip r:embed="rId4"/>
          <a:srcRect l="1538"/>
          <a:stretch/>
        </p:blipFill>
        <p:spPr>
          <a:xfrm>
            <a:off x="541969" y="1127561"/>
            <a:ext cx="1778319" cy="2301439"/>
          </a:xfrm>
          <a:prstGeom prst="rect">
            <a:avLst/>
          </a:prstGeom>
          <a:ln>
            <a:solidFill>
              <a:schemeClr val="tx1"/>
            </a:solidFill>
          </a:ln>
        </p:spPr>
      </p:pic>
      <p:pic>
        <p:nvPicPr>
          <p:cNvPr id="15" name="Image 14">
            <a:extLst>
              <a:ext uri="{FF2B5EF4-FFF2-40B4-BE49-F238E27FC236}">
                <a16:creationId xmlns:a16="http://schemas.microsoft.com/office/drawing/2014/main" id="{BAB1B652-76AD-D8AF-86BE-50B029AAEDE5}"/>
              </a:ext>
            </a:extLst>
          </p:cNvPr>
          <p:cNvPicPr>
            <a:picLocks noChangeAspect="1"/>
          </p:cNvPicPr>
          <p:nvPr/>
        </p:nvPicPr>
        <p:blipFill rotWithShape="1">
          <a:blip r:embed="rId5"/>
          <a:srcRect t="1664" r="3827"/>
          <a:stretch/>
        </p:blipFill>
        <p:spPr>
          <a:xfrm>
            <a:off x="6085930" y="1127561"/>
            <a:ext cx="1605999" cy="1665743"/>
          </a:xfrm>
          <a:prstGeom prst="rect">
            <a:avLst/>
          </a:prstGeom>
          <a:ln>
            <a:solidFill>
              <a:schemeClr val="tx1"/>
            </a:solidFill>
          </a:ln>
        </p:spPr>
      </p:pic>
      <p:pic>
        <p:nvPicPr>
          <p:cNvPr id="17" name="Image 16">
            <a:extLst>
              <a:ext uri="{FF2B5EF4-FFF2-40B4-BE49-F238E27FC236}">
                <a16:creationId xmlns:a16="http://schemas.microsoft.com/office/drawing/2014/main" id="{26806E34-4AFC-94DA-D66E-794F0F386CCD}"/>
              </a:ext>
            </a:extLst>
          </p:cNvPr>
          <p:cNvPicPr>
            <a:picLocks noChangeAspect="1"/>
          </p:cNvPicPr>
          <p:nvPr/>
        </p:nvPicPr>
        <p:blipFill rotWithShape="1">
          <a:blip r:embed="rId6"/>
          <a:srcRect l="2557" t="2982" r="2344" b="3303"/>
          <a:stretch/>
        </p:blipFill>
        <p:spPr>
          <a:xfrm>
            <a:off x="7916052" y="1127561"/>
            <a:ext cx="1850700" cy="1665743"/>
          </a:xfrm>
          <a:prstGeom prst="rect">
            <a:avLst/>
          </a:prstGeom>
          <a:ln>
            <a:solidFill>
              <a:schemeClr val="tx1"/>
            </a:solidFill>
          </a:ln>
        </p:spPr>
      </p:pic>
      <p:sp>
        <p:nvSpPr>
          <p:cNvPr id="18" name="Rectangle 17">
            <a:extLst>
              <a:ext uri="{FF2B5EF4-FFF2-40B4-BE49-F238E27FC236}">
                <a16:creationId xmlns:a16="http://schemas.microsoft.com/office/drawing/2014/main" id="{B6335AF7-4E79-6B94-9D92-3CE7556D962E}"/>
              </a:ext>
            </a:extLst>
          </p:cNvPr>
          <p:cNvSpPr/>
          <p:nvPr/>
        </p:nvSpPr>
        <p:spPr>
          <a:xfrm>
            <a:off x="6138195" y="2996939"/>
            <a:ext cx="3628557" cy="584775"/>
          </a:xfrm>
          <a:prstGeom prst="rect">
            <a:avLst/>
          </a:prstGeom>
          <a:noFill/>
        </p:spPr>
        <p:txBody>
          <a:bodyPr wrap="none" lIns="91440" tIns="45720" rIns="91440" bIns="45720">
            <a:spAutoFit/>
          </a:bodyPr>
          <a:lstStyle/>
          <a:p>
            <a:pPr algn="r"/>
            <a:r>
              <a:rPr lang="fr-FR" sz="1600" b="0" cap="none" spc="0">
                <a:ln w="0"/>
                <a:solidFill>
                  <a:schemeClr val="tx1"/>
                </a:solidFill>
              </a:rPr>
              <a:t>Exemples de projets OPEN SIS</a:t>
            </a:r>
          </a:p>
          <a:p>
            <a:pPr algn="r"/>
            <a:r>
              <a:rPr lang="fr-FR" sz="1600">
                <a:ln w="0"/>
              </a:rPr>
              <a:t>Relatifs aux moyens humains et matériels</a:t>
            </a:r>
            <a:endParaRPr lang="fr-FR" sz="1600" b="0" cap="none" spc="0">
              <a:ln w="0"/>
              <a:solidFill>
                <a:schemeClr val="tx1"/>
              </a:solidFill>
            </a:endParaRPr>
          </a:p>
        </p:txBody>
      </p:sp>
    </p:spTree>
    <p:extLst>
      <p:ext uri="{BB962C8B-B14F-4D97-AF65-F5344CB8AC3E}">
        <p14:creationId xmlns:p14="http://schemas.microsoft.com/office/powerpoint/2010/main" val="3087060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1E3D57E5-42C3-1911-7761-6EA922078091}"/>
              </a:ext>
            </a:extLst>
          </p:cNvPr>
          <p:cNvSpPr>
            <a:spLocks noGrp="1"/>
          </p:cNvSpPr>
          <p:nvPr>
            <p:ph type="title"/>
          </p:nvPr>
        </p:nvSpPr>
        <p:spPr>
          <a:xfrm>
            <a:off x="0" y="295276"/>
            <a:ext cx="7202466" cy="628650"/>
          </a:xfrm>
        </p:spPr>
        <p:txBody>
          <a:bodyPr/>
          <a:lstStyle/>
          <a:p>
            <a:r>
              <a:rPr lang="fr-FR" sz="2800"/>
              <a:t>Open COZ Sud, </a:t>
            </a:r>
            <a:r>
              <a:rPr lang="fr-FR" sz="2000" b="0"/>
              <a:t>après-demain…</a:t>
            </a:r>
            <a:endParaRPr lang="fr-FR" sz="2800" b="0"/>
          </a:p>
        </p:txBody>
      </p:sp>
      <p:pic>
        <p:nvPicPr>
          <p:cNvPr id="6" name="Image 5">
            <a:extLst>
              <a:ext uri="{FF2B5EF4-FFF2-40B4-BE49-F238E27FC236}">
                <a16:creationId xmlns:a16="http://schemas.microsoft.com/office/drawing/2014/main" id="{A94E3116-6B2B-9BF0-5916-2AB08F8AFA51}"/>
              </a:ext>
            </a:extLst>
          </p:cNvPr>
          <p:cNvPicPr>
            <a:picLocks noChangeAspect="1"/>
          </p:cNvPicPr>
          <p:nvPr/>
        </p:nvPicPr>
        <p:blipFill>
          <a:blip r:embed="rId3"/>
          <a:stretch>
            <a:fillRect/>
          </a:stretch>
        </p:blipFill>
        <p:spPr>
          <a:xfrm>
            <a:off x="412640" y="1173705"/>
            <a:ext cx="2339543" cy="3063505"/>
          </a:xfrm>
          <a:prstGeom prst="rect">
            <a:avLst/>
          </a:prstGeom>
          <a:ln>
            <a:solidFill>
              <a:schemeClr val="tx1"/>
            </a:solidFill>
          </a:ln>
        </p:spPr>
      </p:pic>
      <p:pic>
        <p:nvPicPr>
          <p:cNvPr id="8" name="Image 7">
            <a:extLst>
              <a:ext uri="{FF2B5EF4-FFF2-40B4-BE49-F238E27FC236}">
                <a16:creationId xmlns:a16="http://schemas.microsoft.com/office/drawing/2014/main" id="{E0079C84-F617-5E8A-7820-C45F46BEAA8B}"/>
              </a:ext>
            </a:extLst>
          </p:cNvPr>
          <p:cNvPicPr>
            <a:picLocks noChangeAspect="1"/>
          </p:cNvPicPr>
          <p:nvPr/>
        </p:nvPicPr>
        <p:blipFill>
          <a:blip r:embed="rId4"/>
          <a:stretch>
            <a:fillRect/>
          </a:stretch>
        </p:blipFill>
        <p:spPr>
          <a:xfrm>
            <a:off x="410280" y="4333272"/>
            <a:ext cx="2339543" cy="2333947"/>
          </a:xfrm>
          <a:prstGeom prst="rect">
            <a:avLst/>
          </a:prstGeom>
          <a:ln>
            <a:solidFill>
              <a:schemeClr val="tx1"/>
            </a:solidFill>
          </a:ln>
        </p:spPr>
      </p:pic>
      <p:pic>
        <p:nvPicPr>
          <p:cNvPr id="10" name="Image 9">
            <a:extLst>
              <a:ext uri="{FF2B5EF4-FFF2-40B4-BE49-F238E27FC236}">
                <a16:creationId xmlns:a16="http://schemas.microsoft.com/office/drawing/2014/main" id="{53CB28D3-CE95-8BA5-C6BC-E6CE5FBBCA7E}"/>
              </a:ext>
            </a:extLst>
          </p:cNvPr>
          <p:cNvPicPr>
            <a:picLocks noChangeAspect="1"/>
          </p:cNvPicPr>
          <p:nvPr/>
        </p:nvPicPr>
        <p:blipFill>
          <a:blip r:embed="rId5"/>
          <a:stretch>
            <a:fillRect/>
          </a:stretch>
        </p:blipFill>
        <p:spPr>
          <a:xfrm>
            <a:off x="2837859" y="4333272"/>
            <a:ext cx="6079867" cy="2333947"/>
          </a:xfrm>
          <a:prstGeom prst="rect">
            <a:avLst/>
          </a:prstGeom>
          <a:ln>
            <a:solidFill>
              <a:schemeClr val="tx1"/>
            </a:solidFill>
          </a:ln>
        </p:spPr>
      </p:pic>
      <p:pic>
        <p:nvPicPr>
          <p:cNvPr id="12" name="Image 11">
            <a:extLst>
              <a:ext uri="{FF2B5EF4-FFF2-40B4-BE49-F238E27FC236}">
                <a16:creationId xmlns:a16="http://schemas.microsoft.com/office/drawing/2014/main" id="{7952D984-2EA0-914B-B055-A44AAB5818AA}"/>
              </a:ext>
            </a:extLst>
          </p:cNvPr>
          <p:cNvPicPr>
            <a:picLocks noChangeAspect="1"/>
          </p:cNvPicPr>
          <p:nvPr/>
        </p:nvPicPr>
        <p:blipFill>
          <a:blip r:embed="rId6"/>
          <a:stretch>
            <a:fillRect/>
          </a:stretch>
        </p:blipFill>
        <p:spPr>
          <a:xfrm>
            <a:off x="2855987" y="1561913"/>
            <a:ext cx="5032906" cy="2675298"/>
          </a:xfrm>
          <a:prstGeom prst="rect">
            <a:avLst/>
          </a:prstGeom>
          <a:ln>
            <a:solidFill>
              <a:schemeClr val="tx1"/>
            </a:solidFill>
          </a:ln>
        </p:spPr>
      </p:pic>
      <p:pic>
        <p:nvPicPr>
          <p:cNvPr id="14" name="Image 13">
            <a:extLst>
              <a:ext uri="{FF2B5EF4-FFF2-40B4-BE49-F238E27FC236}">
                <a16:creationId xmlns:a16="http://schemas.microsoft.com/office/drawing/2014/main" id="{07EA79EF-97F3-9B6B-A818-7AB114718DAD}"/>
              </a:ext>
            </a:extLst>
          </p:cNvPr>
          <p:cNvPicPr>
            <a:picLocks noChangeAspect="1"/>
          </p:cNvPicPr>
          <p:nvPr/>
        </p:nvPicPr>
        <p:blipFill>
          <a:blip r:embed="rId7"/>
          <a:stretch>
            <a:fillRect/>
          </a:stretch>
        </p:blipFill>
        <p:spPr>
          <a:xfrm>
            <a:off x="7202466" y="1173705"/>
            <a:ext cx="2339543" cy="2136489"/>
          </a:xfrm>
          <a:prstGeom prst="rect">
            <a:avLst/>
          </a:prstGeom>
          <a:ln>
            <a:solidFill>
              <a:schemeClr val="tx1"/>
            </a:solidFill>
          </a:ln>
        </p:spPr>
      </p:pic>
    </p:spTree>
    <p:extLst>
      <p:ext uri="{BB962C8B-B14F-4D97-AF65-F5344CB8AC3E}">
        <p14:creationId xmlns:p14="http://schemas.microsoft.com/office/powerpoint/2010/main" val="320911423"/>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B303EBC-04BD-3144-CA4F-D044973ADA1D}"/>
              </a:ext>
            </a:extLst>
          </p:cNvPr>
          <p:cNvSpPr>
            <a:spLocks noGrp="1"/>
          </p:cNvSpPr>
          <p:nvPr>
            <p:ph idx="1"/>
          </p:nvPr>
        </p:nvSpPr>
        <p:spPr/>
        <p:txBody>
          <a:bodyPr/>
          <a:lstStyle/>
          <a:p>
            <a:pPr marL="0" indent="0">
              <a:buNone/>
            </a:pPr>
            <a:r>
              <a:rPr lang="fr-FR">
                <a:latin typeface="Montserrat SemiBold" panose="00000700000000000000" pitchFamily="2" charset="0"/>
              </a:rPr>
              <a:t>La réplication logique : Qu’est-ce que c’est ?</a:t>
            </a:r>
          </a:p>
          <a:p>
            <a:pPr marL="0" indent="0">
              <a:buNone/>
            </a:pPr>
            <a:endParaRPr lang="fr-FR">
              <a:latin typeface="Montserrat SemiBold" panose="00000700000000000000" pitchFamily="2" charset="0"/>
            </a:endParaRPr>
          </a:p>
          <a:p>
            <a:pPr marL="0" indent="0">
              <a:buNone/>
            </a:pPr>
            <a:endParaRPr lang="fr-FR"/>
          </a:p>
        </p:txBody>
      </p:sp>
      <p:pic>
        <p:nvPicPr>
          <p:cNvPr id="11" name="Image 10" descr="Une image contenant Rectangle, bleu, Bleu électrique, symbole&#10;&#10;Description générée automatiquement">
            <a:extLst>
              <a:ext uri="{FF2B5EF4-FFF2-40B4-BE49-F238E27FC236}">
                <a16:creationId xmlns:a16="http://schemas.microsoft.com/office/drawing/2014/main" id="{AD9C9230-9B41-9BE0-E0EF-72AF022295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2928" y="4200769"/>
            <a:ext cx="741830" cy="230654"/>
          </a:xfrm>
          <a:prstGeom prst="rect">
            <a:avLst/>
          </a:prstGeom>
        </p:spPr>
      </p:pic>
      <p:pic>
        <p:nvPicPr>
          <p:cNvPr id="15" name="Image 14" descr="Une image contenant Rectangle, ligne, carré, Parallèle&#10;&#10;Description générée automatiquement">
            <a:extLst>
              <a:ext uri="{FF2B5EF4-FFF2-40B4-BE49-F238E27FC236}">
                <a16:creationId xmlns:a16="http://schemas.microsoft.com/office/drawing/2014/main" id="{762FCBCE-2923-7C82-3F2A-72672566BB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08339" y="3264542"/>
            <a:ext cx="443534" cy="364164"/>
          </a:xfrm>
          <a:prstGeom prst="rect">
            <a:avLst/>
          </a:prstGeom>
        </p:spPr>
      </p:pic>
      <p:sp>
        <p:nvSpPr>
          <p:cNvPr id="16" name="ZoneTexte 15">
            <a:extLst>
              <a:ext uri="{FF2B5EF4-FFF2-40B4-BE49-F238E27FC236}">
                <a16:creationId xmlns:a16="http://schemas.microsoft.com/office/drawing/2014/main" id="{43ABFDE9-4FD2-7067-9AE5-826BAF9CC171}"/>
              </a:ext>
            </a:extLst>
          </p:cNvPr>
          <p:cNvSpPr txBox="1"/>
          <p:nvPr/>
        </p:nvSpPr>
        <p:spPr>
          <a:xfrm>
            <a:off x="2580443" y="2403858"/>
            <a:ext cx="1799045" cy="461665"/>
          </a:xfrm>
          <a:prstGeom prst="rect">
            <a:avLst/>
          </a:prstGeom>
          <a:noFill/>
        </p:spPr>
        <p:txBody>
          <a:bodyPr wrap="square" rtlCol="0">
            <a:spAutoFit/>
          </a:bodyPr>
          <a:lstStyle/>
          <a:p>
            <a:pPr algn="ctr"/>
            <a:r>
              <a:rPr lang="fr-FR" sz="1200">
                <a:latin typeface="Montserrat SemiBold" panose="00000700000000000000" pitchFamily="2" charset="0"/>
              </a:rPr>
              <a:t>Serveur Valabre 1 (</a:t>
            </a:r>
            <a:r>
              <a:rPr lang="fr-FR" sz="1200" err="1">
                <a:latin typeface="Montserrat SemiBold" panose="00000700000000000000" pitchFamily="2" charset="0"/>
              </a:rPr>
              <a:t>OpenDFCI</a:t>
            </a:r>
            <a:r>
              <a:rPr lang="fr-FR" sz="1200">
                <a:latin typeface="Montserrat SemiBold" panose="00000700000000000000" pitchFamily="2" charset="0"/>
              </a:rPr>
              <a:t>)</a:t>
            </a:r>
          </a:p>
        </p:txBody>
      </p:sp>
      <p:sp>
        <p:nvSpPr>
          <p:cNvPr id="17" name="ZoneTexte 16">
            <a:extLst>
              <a:ext uri="{FF2B5EF4-FFF2-40B4-BE49-F238E27FC236}">
                <a16:creationId xmlns:a16="http://schemas.microsoft.com/office/drawing/2014/main" id="{905C8250-81D2-7C39-98FB-B28D34CCF1B2}"/>
              </a:ext>
            </a:extLst>
          </p:cNvPr>
          <p:cNvSpPr txBox="1"/>
          <p:nvPr/>
        </p:nvSpPr>
        <p:spPr>
          <a:xfrm>
            <a:off x="6738920" y="2396958"/>
            <a:ext cx="1630637" cy="461665"/>
          </a:xfrm>
          <a:prstGeom prst="rect">
            <a:avLst/>
          </a:prstGeom>
          <a:noFill/>
        </p:spPr>
        <p:txBody>
          <a:bodyPr wrap="square" rtlCol="0">
            <a:spAutoFit/>
          </a:bodyPr>
          <a:lstStyle/>
          <a:p>
            <a:pPr algn="ctr"/>
            <a:r>
              <a:rPr lang="fr-FR" sz="1200">
                <a:latin typeface="Montserrat SemiBold" panose="00000700000000000000" pitchFamily="2" charset="0"/>
              </a:rPr>
              <a:t>Serveur Valabre 2 (</a:t>
            </a:r>
            <a:r>
              <a:rPr lang="fr-FR" sz="1200" err="1">
                <a:latin typeface="Montserrat SemiBold" panose="00000700000000000000" pitchFamily="2" charset="0"/>
              </a:rPr>
              <a:t>OpenCOZ</a:t>
            </a:r>
            <a:r>
              <a:rPr lang="fr-FR" sz="1200">
                <a:latin typeface="Montserrat SemiBold" panose="00000700000000000000" pitchFamily="2" charset="0"/>
              </a:rPr>
              <a:t> Sud)</a:t>
            </a:r>
          </a:p>
        </p:txBody>
      </p:sp>
      <p:pic>
        <p:nvPicPr>
          <p:cNvPr id="18" name="Image 17" descr="Une image contenant Rectangle, bleu, Bleu électrique, symbole&#10;&#10;Description générée automatiquement">
            <a:extLst>
              <a:ext uri="{FF2B5EF4-FFF2-40B4-BE49-F238E27FC236}">
                <a16:creationId xmlns:a16="http://schemas.microsoft.com/office/drawing/2014/main" id="{EFDB7459-AA08-9CAC-1A98-569523F751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18022" y="4200769"/>
            <a:ext cx="741830" cy="230654"/>
          </a:xfrm>
          <a:prstGeom prst="rect">
            <a:avLst/>
          </a:prstGeom>
        </p:spPr>
      </p:pic>
      <p:pic>
        <p:nvPicPr>
          <p:cNvPr id="19" name="Image 18" descr="Une image contenant cercle, Bleu électrique&#10;&#10;Description générée automatiquement">
            <a:extLst>
              <a:ext uri="{FF2B5EF4-FFF2-40B4-BE49-F238E27FC236}">
                <a16:creationId xmlns:a16="http://schemas.microsoft.com/office/drawing/2014/main" id="{A93AD11A-D7F7-9529-4443-60FAC320676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89768" y="4046723"/>
            <a:ext cx="500647" cy="500647"/>
          </a:xfrm>
          <a:prstGeom prst="rect">
            <a:avLst/>
          </a:prstGeom>
        </p:spPr>
      </p:pic>
      <p:pic>
        <p:nvPicPr>
          <p:cNvPr id="21" name="Image 20" descr="Une image contenant cercle, Bleu électrique&#10;&#10;Description générée automatiquement">
            <a:extLst>
              <a:ext uri="{FF2B5EF4-FFF2-40B4-BE49-F238E27FC236}">
                <a16:creationId xmlns:a16="http://schemas.microsoft.com/office/drawing/2014/main" id="{D18AA6D9-EE50-66FC-79DF-21E6B961E1D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02132" y="4046722"/>
            <a:ext cx="500647" cy="500647"/>
          </a:xfrm>
          <a:prstGeom prst="rect">
            <a:avLst/>
          </a:prstGeom>
        </p:spPr>
      </p:pic>
      <p:pic>
        <p:nvPicPr>
          <p:cNvPr id="22" name="Image 21" descr="Une image contenant Rectangle, ligne, carré, Parallèle&#10;&#10;Description générée automatiquement">
            <a:extLst>
              <a:ext uri="{FF2B5EF4-FFF2-40B4-BE49-F238E27FC236}">
                <a16:creationId xmlns:a16="http://schemas.microsoft.com/office/drawing/2014/main" id="{EFF62E1E-A061-1609-8DBF-CC7AD713AA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02450" y="4114964"/>
            <a:ext cx="443534" cy="364164"/>
          </a:xfrm>
          <a:prstGeom prst="rect">
            <a:avLst/>
          </a:prstGeom>
        </p:spPr>
      </p:pic>
      <p:pic>
        <p:nvPicPr>
          <p:cNvPr id="24" name="Image 23" descr="Une image contenant Rectangle, ligne, carré, Parallèle&#10;&#10;Description générée automatiquement">
            <a:extLst>
              <a:ext uri="{FF2B5EF4-FFF2-40B4-BE49-F238E27FC236}">
                <a16:creationId xmlns:a16="http://schemas.microsoft.com/office/drawing/2014/main" id="{B95A4710-4944-A9F0-0F30-8154BE7837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06854" y="4983618"/>
            <a:ext cx="443534" cy="364164"/>
          </a:xfrm>
          <a:prstGeom prst="rect">
            <a:avLst/>
          </a:prstGeom>
        </p:spPr>
      </p:pic>
      <p:pic>
        <p:nvPicPr>
          <p:cNvPr id="27" name="Image 26" descr="Une image contenant Rectangle, ligne, carré, Parallèle&#10;&#10;Description générée automatiquement">
            <a:extLst>
              <a:ext uri="{FF2B5EF4-FFF2-40B4-BE49-F238E27FC236}">
                <a16:creationId xmlns:a16="http://schemas.microsoft.com/office/drawing/2014/main" id="{C77609B0-BF7B-CD6F-48D8-FD1ED04245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08977" y="4106084"/>
            <a:ext cx="443534" cy="364164"/>
          </a:xfrm>
          <a:prstGeom prst="rect">
            <a:avLst/>
          </a:prstGeom>
        </p:spPr>
      </p:pic>
      <p:cxnSp>
        <p:nvCxnSpPr>
          <p:cNvPr id="31" name="Connecteur droit 30">
            <a:extLst>
              <a:ext uri="{FF2B5EF4-FFF2-40B4-BE49-F238E27FC236}">
                <a16:creationId xmlns:a16="http://schemas.microsoft.com/office/drawing/2014/main" id="{601CC4C3-3E31-5DAE-7629-18778A175E6E}"/>
              </a:ext>
            </a:extLst>
          </p:cNvPr>
          <p:cNvCxnSpPr>
            <a:cxnSpLocks/>
          </p:cNvCxnSpPr>
          <p:nvPr/>
        </p:nvCxnSpPr>
        <p:spPr>
          <a:xfrm>
            <a:off x="3571875" y="3461089"/>
            <a:ext cx="0" cy="1721668"/>
          </a:xfrm>
          <a:prstGeom prst="line">
            <a:avLst/>
          </a:prstGeom>
        </p:spPr>
        <p:style>
          <a:lnRef idx="1">
            <a:schemeClr val="dk1"/>
          </a:lnRef>
          <a:fillRef idx="0">
            <a:schemeClr val="dk1"/>
          </a:fillRef>
          <a:effectRef idx="0">
            <a:schemeClr val="dk1"/>
          </a:effectRef>
          <a:fontRef idx="minor">
            <a:schemeClr val="tx1"/>
          </a:fontRef>
        </p:style>
      </p:cxnSp>
      <p:cxnSp>
        <p:nvCxnSpPr>
          <p:cNvPr id="33" name="Connecteur droit 32">
            <a:extLst>
              <a:ext uri="{FF2B5EF4-FFF2-40B4-BE49-F238E27FC236}">
                <a16:creationId xmlns:a16="http://schemas.microsoft.com/office/drawing/2014/main" id="{28E228FB-D6EC-1CD7-9708-B17AB8FCDB12}"/>
              </a:ext>
            </a:extLst>
          </p:cNvPr>
          <p:cNvCxnSpPr>
            <a:cxnSpLocks/>
          </p:cNvCxnSpPr>
          <p:nvPr/>
        </p:nvCxnSpPr>
        <p:spPr>
          <a:xfrm>
            <a:off x="3571875" y="3461089"/>
            <a:ext cx="127441" cy="1"/>
          </a:xfrm>
          <a:prstGeom prst="line">
            <a:avLst/>
          </a:prstGeom>
        </p:spPr>
        <p:style>
          <a:lnRef idx="1">
            <a:schemeClr val="dk1"/>
          </a:lnRef>
          <a:fillRef idx="0">
            <a:schemeClr val="dk1"/>
          </a:fillRef>
          <a:effectRef idx="0">
            <a:schemeClr val="dk1"/>
          </a:effectRef>
          <a:fontRef idx="minor">
            <a:schemeClr val="tx1"/>
          </a:fontRef>
        </p:style>
      </p:cxnSp>
      <p:cxnSp>
        <p:nvCxnSpPr>
          <p:cNvPr id="39" name="Connecteur droit 38">
            <a:extLst>
              <a:ext uri="{FF2B5EF4-FFF2-40B4-BE49-F238E27FC236}">
                <a16:creationId xmlns:a16="http://schemas.microsoft.com/office/drawing/2014/main" id="{B253D702-DAD1-F8B7-DBCC-2F110AD4E2D5}"/>
              </a:ext>
            </a:extLst>
          </p:cNvPr>
          <p:cNvCxnSpPr/>
          <p:nvPr/>
        </p:nvCxnSpPr>
        <p:spPr>
          <a:xfrm>
            <a:off x="3571875" y="5182757"/>
            <a:ext cx="127441" cy="1"/>
          </a:xfrm>
          <a:prstGeom prst="line">
            <a:avLst/>
          </a:prstGeom>
        </p:spPr>
        <p:style>
          <a:lnRef idx="1">
            <a:schemeClr val="dk1"/>
          </a:lnRef>
          <a:fillRef idx="0">
            <a:schemeClr val="dk1"/>
          </a:fillRef>
          <a:effectRef idx="0">
            <a:schemeClr val="dk1"/>
          </a:effectRef>
          <a:fontRef idx="minor">
            <a:schemeClr val="tx1"/>
          </a:fontRef>
        </p:style>
      </p:cxnSp>
      <p:cxnSp>
        <p:nvCxnSpPr>
          <p:cNvPr id="40" name="Connecteur droit 39">
            <a:extLst>
              <a:ext uri="{FF2B5EF4-FFF2-40B4-BE49-F238E27FC236}">
                <a16:creationId xmlns:a16="http://schemas.microsoft.com/office/drawing/2014/main" id="{C402779C-4E12-DA17-4823-7EED1088CECF}"/>
              </a:ext>
            </a:extLst>
          </p:cNvPr>
          <p:cNvCxnSpPr>
            <a:cxnSpLocks/>
          </p:cNvCxnSpPr>
          <p:nvPr/>
        </p:nvCxnSpPr>
        <p:spPr>
          <a:xfrm>
            <a:off x="3404867" y="4302923"/>
            <a:ext cx="291362" cy="0"/>
          </a:xfrm>
          <a:prstGeom prst="line">
            <a:avLst/>
          </a:prstGeom>
        </p:spPr>
        <p:style>
          <a:lnRef idx="1">
            <a:schemeClr val="dk1"/>
          </a:lnRef>
          <a:fillRef idx="0">
            <a:schemeClr val="dk1"/>
          </a:fillRef>
          <a:effectRef idx="0">
            <a:schemeClr val="dk1"/>
          </a:effectRef>
          <a:fontRef idx="minor">
            <a:schemeClr val="tx1"/>
          </a:fontRef>
        </p:style>
      </p:cxnSp>
      <p:cxnSp>
        <p:nvCxnSpPr>
          <p:cNvPr id="42" name="Connecteur droit 41">
            <a:extLst>
              <a:ext uri="{FF2B5EF4-FFF2-40B4-BE49-F238E27FC236}">
                <a16:creationId xmlns:a16="http://schemas.microsoft.com/office/drawing/2014/main" id="{FB7F7C4C-235A-FD8A-6586-29E522FBBD70}"/>
              </a:ext>
            </a:extLst>
          </p:cNvPr>
          <p:cNvCxnSpPr>
            <a:cxnSpLocks/>
          </p:cNvCxnSpPr>
          <p:nvPr/>
        </p:nvCxnSpPr>
        <p:spPr>
          <a:xfrm>
            <a:off x="3944591" y="3461089"/>
            <a:ext cx="173838" cy="3224"/>
          </a:xfrm>
          <a:prstGeom prst="line">
            <a:avLst/>
          </a:prstGeom>
        </p:spPr>
        <p:style>
          <a:lnRef idx="1">
            <a:schemeClr val="dk1"/>
          </a:lnRef>
          <a:fillRef idx="0">
            <a:schemeClr val="dk1"/>
          </a:fillRef>
          <a:effectRef idx="0">
            <a:schemeClr val="dk1"/>
          </a:effectRef>
          <a:fontRef idx="minor">
            <a:schemeClr val="tx1"/>
          </a:fontRef>
        </p:style>
      </p:cxnSp>
      <p:cxnSp>
        <p:nvCxnSpPr>
          <p:cNvPr id="51" name="Connecteur droit 50">
            <a:extLst>
              <a:ext uri="{FF2B5EF4-FFF2-40B4-BE49-F238E27FC236}">
                <a16:creationId xmlns:a16="http://schemas.microsoft.com/office/drawing/2014/main" id="{B101437D-7DDF-82AD-CEF7-CB3D26AE45F4}"/>
              </a:ext>
            </a:extLst>
          </p:cNvPr>
          <p:cNvCxnSpPr>
            <a:cxnSpLocks/>
          </p:cNvCxnSpPr>
          <p:nvPr/>
        </p:nvCxnSpPr>
        <p:spPr>
          <a:xfrm>
            <a:off x="7028456" y="4309272"/>
            <a:ext cx="165541" cy="0"/>
          </a:xfrm>
          <a:prstGeom prst="line">
            <a:avLst/>
          </a:prstGeom>
        </p:spPr>
        <p:style>
          <a:lnRef idx="1">
            <a:schemeClr val="dk1"/>
          </a:lnRef>
          <a:fillRef idx="0">
            <a:schemeClr val="dk1"/>
          </a:fillRef>
          <a:effectRef idx="0">
            <a:schemeClr val="dk1"/>
          </a:effectRef>
          <a:fontRef idx="minor">
            <a:schemeClr val="tx1"/>
          </a:fontRef>
        </p:style>
      </p:cxnSp>
      <p:sp>
        <p:nvSpPr>
          <p:cNvPr id="56" name="Rectangle : coins arrondis 55">
            <a:extLst>
              <a:ext uri="{FF2B5EF4-FFF2-40B4-BE49-F238E27FC236}">
                <a16:creationId xmlns:a16="http://schemas.microsoft.com/office/drawing/2014/main" id="{220C6E24-291A-5D8A-7E5F-7F85E2892F31}"/>
              </a:ext>
            </a:extLst>
          </p:cNvPr>
          <p:cNvSpPr/>
          <p:nvPr/>
        </p:nvSpPr>
        <p:spPr>
          <a:xfrm>
            <a:off x="1883593" y="2387727"/>
            <a:ext cx="3232100" cy="3146424"/>
          </a:xfrm>
          <a:prstGeom prst="roundRect">
            <a:avLst/>
          </a:prstGeom>
          <a:no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Rectangle : coins arrondis 56">
            <a:extLst>
              <a:ext uri="{FF2B5EF4-FFF2-40B4-BE49-F238E27FC236}">
                <a16:creationId xmlns:a16="http://schemas.microsoft.com/office/drawing/2014/main" id="{32144A40-5058-056E-A5D1-60659D3107A6}"/>
              </a:ext>
            </a:extLst>
          </p:cNvPr>
          <p:cNvSpPr/>
          <p:nvPr/>
        </p:nvSpPr>
        <p:spPr>
          <a:xfrm>
            <a:off x="6072827" y="2387728"/>
            <a:ext cx="2833767" cy="3146424"/>
          </a:xfrm>
          <a:prstGeom prst="roundRect">
            <a:avLst/>
          </a:prstGeom>
          <a:no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8" name="Connecteur droit 57">
            <a:extLst>
              <a:ext uri="{FF2B5EF4-FFF2-40B4-BE49-F238E27FC236}">
                <a16:creationId xmlns:a16="http://schemas.microsoft.com/office/drawing/2014/main" id="{BC410BEF-60FE-0A0C-D670-6441960A1708}"/>
              </a:ext>
            </a:extLst>
          </p:cNvPr>
          <p:cNvCxnSpPr>
            <a:cxnSpLocks/>
          </p:cNvCxnSpPr>
          <p:nvPr/>
        </p:nvCxnSpPr>
        <p:spPr>
          <a:xfrm>
            <a:off x="7680890" y="4306767"/>
            <a:ext cx="165541" cy="0"/>
          </a:xfrm>
          <a:prstGeom prst="line">
            <a:avLst/>
          </a:prstGeom>
        </p:spPr>
        <p:style>
          <a:lnRef idx="1">
            <a:schemeClr val="dk1"/>
          </a:lnRef>
          <a:fillRef idx="0">
            <a:schemeClr val="dk1"/>
          </a:fillRef>
          <a:effectRef idx="0">
            <a:schemeClr val="dk1"/>
          </a:effectRef>
          <a:fontRef idx="minor">
            <a:schemeClr val="tx1"/>
          </a:fontRef>
        </p:style>
      </p:cxnSp>
      <p:cxnSp>
        <p:nvCxnSpPr>
          <p:cNvPr id="1025" name="Connecteur droit avec flèche 1024">
            <a:extLst>
              <a:ext uri="{FF2B5EF4-FFF2-40B4-BE49-F238E27FC236}">
                <a16:creationId xmlns:a16="http://schemas.microsoft.com/office/drawing/2014/main" id="{45544847-D1BF-0AE0-50D5-4DF55AA61BA1}"/>
              </a:ext>
            </a:extLst>
          </p:cNvPr>
          <p:cNvCxnSpPr>
            <a:cxnSpLocks/>
          </p:cNvCxnSpPr>
          <p:nvPr/>
        </p:nvCxnSpPr>
        <p:spPr>
          <a:xfrm>
            <a:off x="4705350" y="3461089"/>
            <a:ext cx="1600200" cy="688577"/>
          </a:xfrm>
          <a:prstGeom prst="straightConnector1">
            <a:avLst/>
          </a:prstGeom>
          <a:ln w="57150" cap="flat" cmpd="sng" algn="ctr">
            <a:solidFill>
              <a:schemeClr val="accent1">
                <a:lumMod val="75000"/>
              </a:schemeClr>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030" name="Connecteur droit avec flèche 1029">
            <a:extLst>
              <a:ext uri="{FF2B5EF4-FFF2-40B4-BE49-F238E27FC236}">
                <a16:creationId xmlns:a16="http://schemas.microsoft.com/office/drawing/2014/main" id="{9B90CD23-8068-64E8-94A9-F4B83EF0C573}"/>
              </a:ext>
            </a:extLst>
          </p:cNvPr>
          <p:cNvCxnSpPr>
            <a:cxnSpLocks/>
          </p:cNvCxnSpPr>
          <p:nvPr/>
        </p:nvCxnSpPr>
        <p:spPr>
          <a:xfrm>
            <a:off x="4705350" y="4315622"/>
            <a:ext cx="1600200" cy="0"/>
          </a:xfrm>
          <a:prstGeom prst="straightConnector1">
            <a:avLst/>
          </a:prstGeom>
          <a:ln w="57150" cap="flat" cmpd="sng" algn="ctr">
            <a:solidFill>
              <a:schemeClr val="accent1">
                <a:lumMod val="75000"/>
              </a:schemeClr>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031" name="Connecteur droit avec flèche 1030">
            <a:extLst>
              <a:ext uri="{FF2B5EF4-FFF2-40B4-BE49-F238E27FC236}">
                <a16:creationId xmlns:a16="http://schemas.microsoft.com/office/drawing/2014/main" id="{2516B97F-A02D-F149-7BF2-C2D8DC3762AF}"/>
              </a:ext>
            </a:extLst>
          </p:cNvPr>
          <p:cNvCxnSpPr>
            <a:cxnSpLocks/>
          </p:cNvCxnSpPr>
          <p:nvPr/>
        </p:nvCxnSpPr>
        <p:spPr>
          <a:xfrm flipV="1">
            <a:off x="4705350" y="4479128"/>
            <a:ext cx="1600200" cy="681876"/>
          </a:xfrm>
          <a:prstGeom prst="straightConnector1">
            <a:avLst/>
          </a:prstGeom>
          <a:ln w="57150" cap="flat" cmpd="sng" algn="ctr">
            <a:solidFill>
              <a:schemeClr val="accent1">
                <a:lumMod val="75000"/>
              </a:schemeClr>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032" name="ZoneTexte 1031">
            <a:extLst>
              <a:ext uri="{FF2B5EF4-FFF2-40B4-BE49-F238E27FC236}">
                <a16:creationId xmlns:a16="http://schemas.microsoft.com/office/drawing/2014/main" id="{3B1FAF0A-07E5-2436-1C99-791E51C60CA6}"/>
              </a:ext>
            </a:extLst>
          </p:cNvPr>
          <p:cNvSpPr txBox="1"/>
          <p:nvPr/>
        </p:nvSpPr>
        <p:spPr>
          <a:xfrm>
            <a:off x="3721992" y="2949063"/>
            <a:ext cx="1427254" cy="276999"/>
          </a:xfrm>
          <a:prstGeom prst="rect">
            <a:avLst/>
          </a:prstGeom>
          <a:noFill/>
        </p:spPr>
        <p:txBody>
          <a:bodyPr wrap="square" rtlCol="0">
            <a:spAutoFit/>
          </a:bodyPr>
          <a:lstStyle/>
          <a:p>
            <a:pPr algn="ctr"/>
            <a:r>
              <a:rPr lang="fr-FR" sz="1200">
                <a:latin typeface="Montserrat" panose="00000500000000000000" pitchFamily="2" charset="0"/>
              </a:rPr>
              <a:t>Tables sources</a:t>
            </a:r>
          </a:p>
        </p:txBody>
      </p:sp>
      <p:sp>
        <p:nvSpPr>
          <p:cNvPr id="1033" name="ZoneTexte 1032">
            <a:extLst>
              <a:ext uri="{FF2B5EF4-FFF2-40B4-BE49-F238E27FC236}">
                <a16:creationId xmlns:a16="http://schemas.microsoft.com/office/drawing/2014/main" id="{575A65A9-D43B-8892-F328-507E8AE9CD66}"/>
              </a:ext>
            </a:extLst>
          </p:cNvPr>
          <p:cNvSpPr txBox="1"/>
          <p:nvPr/>
        </p:nvSpPr>
        <p:spPr>
          <a:xfrm>
            <a:off x="6073320" y="3549444"/>
            <a:ext cx="1291462" cy="461665"/>
          </a:xfrm>
          <a:prstGeom prst="rect">
            <a:avLst/>
          </a:prstGeom>
          <a:noFill/>
        </p:spPr>
        <p:txBody>
          <a:bodyPr wrap="square" rtlCol="0">
            <a:spAutoFit/>
          </a:bodyPr>
          <a:lstStyle/>
          <a:p>
            <a:pPr algn="ctr"/>
            <a:r>
              <a:rPr lang="fr-FR" sz="1200">
                <a:latin typeface="Montserrat" panose="00000500000000000000" pitchFamily="2" charset="0"/>
              </a:rPr>
              <a:t>Table de destination</a:t>
            </a:r>
          </a:p>
        </p:txBody>
      </p:sp>
      <p:sp>
        <p:nvSpPr>
          <p:cNvPr id="1035" name="ZoneTexte 1034">
            <a:extLst>
              <a:ext uri="{FF2B5EF4-FFF2-40B4-BE49-F238E27FC236}">
                <a16:creationId xmlns:a16="http://schemas.microsoft.com/office/drawing/2014/main" id="{5B3B66F4-82A2-5962-512F-F6B7709991F0}"/>
              </a:ext>
            </a:extLst>
          </p:cNvPr>
          <p:cNvSpPr txBox="1"/>
          <p:nvPr/>
        </p:nvSpPr>
        <p:spPr>
          <a:xfrm>
            <a:off x="3670351" y="3146700"/>
            <a:ext cx="313038" cy="276999"/>
          </a:xfrm>
          <a:prstGeom prst="rect">
            <a:avLst/>
          </a:prstGeom>
          <a:noFill/>
        </p:spPr>
        <p:txBody>
          <a:bodyPr wrap="square" rtlCol="0">
            <a:spAutoFit/>
          </a:bodyPr>
          <a:lstStyle/>
          <a:p>
            <a:pPr algn="ctr"/>
            <a:r>
              <a:rPr lang="fr-FR" sz="1200">
                <a:latin typeface="Montserrat SemiBold" panose="00000700000000000000" pitchFamily="2" charset="0"/>
              </a:rPr>
              <a:t>11</a:t>
            </a:r>
          </a:p>
        </p:txBody>
      </p:sp>
      <p:pic>
        <p:nvPicPr>
          <p:cNvPr id="1037" name="Image 1036">
            <a:extLst>
              <a:ext uri="{FF2B5EF4-FFF2-40B4-BE49-F238E27FC236}">
                <a16:creationId xmlns:a16="http://schemas.microsoft.com/office/drawing/2014/main" id="{A67A521C-9739-0F64-3C76-F547002BF1F8}"/>
              </a:ext>
            </a:extLst>
          </p:cNvPr>
          <p:cNvPicPr>
            <a:picLocks noChangeAspect="1"/>
          </p:cNvPicPr>
          <p:nvPr/>
        </p:nvPicPr>
        <p:blipFill>
          <a:blip r:embed="rId6"/>
          <a:stretch>
            <a:fillRect/>
          </a:stretch>
        </p:blipFill>
        <p:spPr>
          <a:xfrm>
            <a:off x="3744131" y="3362601"/>
            <a:ext cx="171474" cy="190527"/>
          </a:xfrm>
          <a:prstGeom prst="rect">
            <a:avLst/>
          </a:prstGeom>
        </p:spPr>
      </p:pic>
      <p:pic>
        <p:nvPicPr>
          <p:cNvPr id="1038" name="Image 1037">
            <a:extLst>
              <a:ext uri="{FF2B5EF4-FFF2-40B4-BE49-F238E27FC236}">
                <a16:creationId xmlns:a16="http://schemas.microsoft.com/office/drawing/2014/main" id="{62B484B2-9E8F-7398-5800-4FB081B5F0F1}"/>
              </a:ext>
            </a:extLst>
          </p:cNvPr>
          <p:cNvPicPr>
            <a:picLocks noChangeAspect="1"/>
          </p:cNvPicPr>
          <p:nvPr/>
        </p:nvPicPr>
        <p:blipFill>
          <a:blip r:embed="rId6"/>
          <a:stretch>
            <a:fillRect/>
          </a:stretch>
        </p:blipFill>
        <p:spPr>
          <a:xfrm>
            <a:off x="3744131" y="4217373"/>
            <a:ext cx="171474" cy="190527"/>
          </a:xfrm>
          <a:prstGeom prst="rect">
            <a:avLst/>
          </a:prstGeom>
        </p:spPr>
      </p:pic>
      <p:pic>
        <p:nvPicPr>
          <p:cNvPr id="1039" name="Image 1038">
            <a:extLst>
              <a:ext uri="{FF2B5EF4-FFF2-40B4-BE49-F238E27FC236}">
                <a16:creationId xmlns:a16="http://schemas.microsoft.com/office/drawing/2014/main" id="{8FFE7A5D-8640-3411-0C71-6DCC7A472152}"/>
              </a:ext>
            </a:extLst>
          </p:cNvPr>
          <p:cNvPicPr>
            <a:picLocks noChangeAspect="1"/>
          </p:cNvPicPr>
          <p:nvPr/>
        </p:nvPicPr>
        <p:blipFill>
          <a:blip r:embed="rId6"/>
          <a:stretch>
            <a:fillRect/>
          </a:stretch>
        </p:blipFill>
        <p:spPr>
          <a:xfrm>
            <a:off x="3744131" y="5081000"/>
            <a:ext cx="171474" cy="190527"/>
          </a:xfrm>
          <a:prstGeom prst="rect">
            <a:avLst/>
          </a:prstGeom>
        </p:spPr>
      </p:pic>
      <p:cxnSp>
        <p:nvCxnSpPr>
          <p:cNvPr id="1040" name="Connecteur droit 1039">
            <a:extLst>
              <a:ext uri="{FF2B5EF4-FFF2-40B4-BE49-F238E27FC236}">
                <a16:creationId xmlns:a16="http://schemas.microsoft.com/office/drawing/2014/main" id="{9DE2A710-BC19-7997-00A3-A79C72132764}"/>
              </a:ext>
            </a:extLst>
          </p:cNvPr>
          <p:cNvCxnSpPr>
            <a:cxnSpLocks/>
          </p:cNvCxnSpPr>
          <p:nvPr/>
        </p:nvCxnSpPr>
        <p:spPr>
          <a:xfrm>
            <a:off x="2724150" y="4315622"/>
            <a:ext cx="175277" cy="0"/>
          </a:xfrm>
          <a:prstGeom prst="line">
            <a:avLst/>
          </a:prstGeom>
        </p:spPr>
        <p:style>
          <a:lnRef idx="1">
            <a:schemeClr val="dk1"/>
          </a:lnRef>
          <a:fillRef idx="0">
            <a:schemeClr val="dk1"/>
          </a:fillRef>
          <a:effectRef idx="0">
            <a:schemeClr val="dk1"/>
          </a:effectRef>
          <a:fontRef idx="minor">
            <a:schemeClr val="tx1"/>
          </a:fontRef>
        </p:style>
      </p:cxnSp>
      <p:cxnSp>
        <p:nvCxnSpPr>
          <p:cNvPr id="1054" name="Connecteur droit 1053">
            <a:extLst>
              <a:ext uri="{FF2B5EF4-FFF2-40B4-BE49-F238E27FC236}">
                <a16:creationId xmlns:a16="http://schemas.microsoft.com/office/drawing/2014/main" id="{B524CC31-F89F-8992-2386-FC0A96F21160}"/>
              </a:ext>
            </a:extLst>
          </p:cNvPr>
          <p:cNvCxnSpPr>
            <a:cxnSpLocks/>
          </p:cNvCxnSpPr>
          <p:nvPr/>
        </p:nvCxnSpPr>
        <p:spPr>
          <a:xfrm>
            <a:off x="3944591" y="4300365"/>
            <a:ext cx="173838" cy="3224"/>
          </a:xfrm>
          <a:prstGeom prst="line">
            <a:avLst/>
          </a:prstGeom>
        </p:spPr>
        <p:style>
          <a:lnRef idx="1">
            <a:schemeClr val="dk1"/>
          </a:lnRef>
          <a:fillRef idx="0">
            <a:schemeClr val="dk1"/>
          </a:fillRef>
          <a:effectRef idx="0">
            <a:schemeClr val="dk1"/>
          </a:effectRef>
          <a:fontRef idx="minor">
            <a:schemeClr val="tx1"/>
          </a:fontRef>
        </p:style>
      </p:cxnSp>
      <p:cxnSp>
        <p:nvCxnSpPr>
          <p:cNvPr id="1055" name="Connecteur droit 1054">
            <a:extLst>
              <a:ext uri="{FF2B5EF4-FFF2-40B4-BE49-F238E27FC236}">
                <a16:creationId xmlns:a16="http://schemas.microsoft.com/office/drawing/2014/main" id="{71087029-DC9A-65CE-BB16-E83984CEEAC3}"/>
              </a:ext>
            </a:extLst>
          </p:cNvPr>
          <p:cNvCxnSpPr>
            <a:cxnSpLocks/>
          </p:cNvCxnSpPr>
          <p:nvPr/>
        </p:nvCxnSpPr>
        <p:spPr>
          <a:xfrm>
            <a:off x="3944591" y="5182757"/>
            <a:ext cx="173838" cy="3224"/>
          </a:xfrm>
          <a:prstGeom prst="line">
            <a:avLst/>
          </a:prstGeom>
        </p:spPr>
        <p:style>
          <a:lnRef idx="1">
            <a:schemeClr val="dk1"/>
          </a:lnRef>
          <a:fillRef idx="0">
            <a:schemeClr val="dk1"/>
          </a:fillRef>
          <a:effectRef idx="0">
            <a:schemeClr val="dk1"/>
          </a:effectRef>
          <a:fontRef idx="minor">
            <a:schemeClr val="tx1"/>
          </a:fontRef>
        </p:style>
      </p:cxnSp>
      <p:sp>
        <p:nvSpPr>
          <p:cNvPr id="1056" name="ZoneTexte 1055">
            <a:extLst>
              <a:ext uri="{FF2B5EF4-FFF2-40B4-BE49-F238E27FC236}">
                <a16:creationId xmlns:a16="http://schemas.microsoft.com/office/drawing/2014/main" id="{0198773E-6432-7B09-7C32-DC57E7DEDFCC}"/>
              </a:ext>
            </a:extLst>
          </p:cNvPr>
          <p:cNvSpPr txBox="1"/>
          <p:nvPr/>
        </p:nvSpPr>
        <p:spPr>
          <a:xfrm>
            <a:off x="3663136" y="4011167"/>
            <a:ext cx="368831" cy="276999"/>
          </a:xfrm>
          <a:prstGeom prst="rect">
            <a:avLst/>
          </a:prstGeom>
          <a:noFill/>
        </p:spPr>
        <p:txBody>
          <a:bodyPr wrap="square" rtlCol="0">
            <a:spAutoFit/>
          </a:bodyPr>
          <a:lstStyle/>
          <a:p>
            <a:pPr algn="ctr"/>
            <a:r>
              <a:rPr lang="fr-FR" sz="1200">
                <a:latin typeface="Montserrat SemiBold" panose="00000700000000000000" pitchFamily="2" charset="0"/>
              </a:rPr>
              <a:t>13</a:t>
            </a:r>
          </a:p>
        </p:txBody>
      </p:sp>
      <p:sp>
        <p:nvSpPr>
          <p:cNvPr id="1057" name="ZoneTexte 1056">
            <a:extLst>
              <a:ext uri="{FF2B5EF4-FFF2-40B4-BE49-F238E27FC236}">
                <a16:creationId xmlns:a16="http://schemas.microsoft.com/office/drawing/2014/main" id="{0A0A2F84-6090-F8E1-AC9E-BB38C2B50724}"/>
              </a:ext>
            </a:extLst>
          </p:cNvPr>
          <p:cNvSpPr txBox="1"/>
          <p:nvPr/>
        </p:nvSpPr>
        <p:spPr>
          <a:xfrm>
            <a:off x="3639227" y="4889325"/>
            <a:ext cx="389057" cy="276999"/>
          </a:xfrm>
          <a:prstGeom prst="rect">
            <a:avLst/>
          </a:prstGeom>
          <a:noFill/>
        </p:spPr>
        <p:txBody>
          <a:bodyPr wrap="square" rtlCol="0">
            <a:spAutoFit/>
          </a:bodyPr>
          <a:lstStyle/>
          <a:p>
            <a:pPr algn="ctr"/>
            <a:r>
              <a:rPr lang="fr-FR" sz="1200">
                <a:latin typeface="Montserrat SemiBold" panose="00000700000000000000" pitchFamily="2" charset="0"/>
              </a:rPr>
              <a:t>46</a:t>
            </a:r>
          </a:p>
        </p:txBody>
      </p:sp>
      <p:sp>
        <p:nvSpPr>
          <p:cNvPr id="4" name="ZoneTexte 3">
            <a:extLst>
              <a:ext uri="{FF2B5EF4-FFF2-40B4-BE49-F238E27FC236}">
                <a16:creationId xmlns:a16="http://schemas.microsoft.com/office/drawing/2014/main" id="{1244B2B8-015B-0F64-7E48-A801D1B914BC}"/>
              </a:ext>
            </a:extLst>
          </p:cNvPr>
          <p:cNvSpPr txBox="1"/>
          <p:nvPr/>
        </p:nvSpPr>
        <p:spPr>
          <a:xfrm>
            <a:off x="4738813" y="5265513"/>
            <a:ext cx="1609134" cy="646331"/>
          </a:xfrm>
          <a:prstGeom prst="rect">
            <a:avLst/>
          </a:prstGeom>
          <a:noFill/>
        </p:spPr>
        <p:txBody>
          <a:bodyPr wrap="square" rtlCol="0">
            <a:spAutoFit/>
          </a:bodyPr>
          <a:lstStyle/>
          <a:p>
            <a:pPr algn="ctr"/>
            <a:r>
              <a:rPr lang="fr-FR" sz="1200">
                <a:latin typeface="Montserrat" panose="00000500000000000000" pitchFamily="2" charset="0"/>
              </a:rPr>
              <a:t>Réplication logique</a:t>
            </a:r>
          </a:p>
          <a:p>
            <a:pPr algn="ctr"/>
            <a:r>
              <a:rPr lang="fr-FR" sz="1200">
                <a:latin typeface="Montserrat" panose="00000500000000000000" pitchFamily="2" charset="0"/>
              </a:rPr>
              <a:t>unidirectionnelle</a:t>
            </a:r>
          </a:p>
        </p:txBody>
      </p:sp>
      <p:sp>
        <p:nvSpPr>
          <p:cNvPr id="8" name="Titre 1">
            <a:extLst>
              <a:ext uri="{FF2B5EF4-FFF2-40B4-BE49-F238E27FC236}">
                <a16:creationId xmlns:a16="http://schemas.microsoft.com/office/drawing/2014/main" id="{C11E91CC-0320-312C-BFA0-A2B62D302C95}"/>
              </a:ext>
            </a:extLst>
          </p:cNvPr>
          <p:cNvSpPr>
            <a:spLocks noGrp="1"/>
          </p:cNvSpPr>
          <p:nvPr>
            <p:ph type="title"/>
          </p:nvPr>
        </p:nvSpPr>
        <p:spPr>
          <a:xfrm>
            <a:off x="0" y="295276"/>
            <a:ext cx="7202466" cy="628650"/>
          </a:xfrm>
        </p:spPr>
        <p:txBody>
          <a:bodyPr/>
          <a:lstStyle/>
          <a:p>
            <a:r>
              <a:rPr lang="fr-FR" sz="2400"/>
              <a:t>Open COZ Sud, </a:t>
            </a:r>
            <a:r>
              <a:rPr lang="fr-FR" sz="1800" b="0"/>
              <a:t>la réplication logique</a:t>
            </a:r>
            <a:endParaRPr lang="fr-FR" sz="2400" b="0"/>
          </a:p>
        </p:txBody>
      </p:sp>
      <p:sp>
        <p:nvSpPr>
          <p:cNvPr id="9" name="ZoneTexte 8">
            <a:extLst>
              <a:ext uri="{FF2B5EF4-FFF2-40B4-BE49-F238E27FC236}">
                <a16:creationId xmlns:a16="http://schemas.microsoft.com/office/drawing/2014/main" id="{680A71CC-B032-CD95-C8A5-1DDD784D35EB}"/>
              </a:ext>
            </a:extLst>
          </p:cNvPr>
          <p:cNvSpPr txBox="1"/>
          <p:nvPr/>
        </p:nvSpPr>
        <p:spPr>
          <a:xfrm>
            <a:off x="6294457" y="4515826"/>
            <a:ext cx="913103" cy="338554"/>
          </a:xfrm>
          <a:prstGeom prst="rect">
            <a:avLst/>
          </a:prstGeom>
          <a:noFill/>
        </p:spPr>
        <p:txBody>
          <a:bodyPr wrap="square" rtlCol="0">
            <a:spAutoFit/>
          </a:bodyPr>
          <a:lstStyle/>
          <a:p>
            <a:pPr algn="ctr"/>
            <a:r>
              <a:rPr lang="fr-FR" sz="800" i="1">
                <a:latin typeface="Montserrat" panose="00000500000000000000" pitchFamily="2" charset="0"/>
              </a:rPr>
              <a:t>Format BDIFF</a:t>
            </a:r>
          </a:p>
        </p:txBody>
      </p:sp>
    </p:spTree>
    <p:extLst>
      <p:ext uri="{BB962C8B-B14F-4D97-AF65-F5344CB8AC3E}">
        <p14:creationId xmlns:p14="http://schemas.microsoft.com/office/powerpoint/2010/main" val="4061303637"/>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B303EBC-04BD-3144-CA4F-D044973ADA1D}"/>
              </a:ext>
            </a:extLst>
          </p:cNvPr>
          <p:cNvSpPr>
            <a:spLocks noGrp="1"/>
          </p:cNvSpPr>
          <p:nvPr>
            <p:ph idx="1"/>
          </p:nvPr>
        </p:nvSpPr>
        <p:spPr>
          <a:xfrm>
            <a:off x="1535290" y="1238251"/>
            <a:ext cx="8082844" cy="4598105"/>
          </a:xfrm>
        </p:spPr>
        <p:txBody>
          <a:bodyPr lIns="91440" tIns="45720" rIns="91440" bIns="45720" anchor="t"/>
          <a:lstStyle/>
          <a:p>
            <a:pPr marL="0" indent="0">
              <a:buNone/>
            </a:pPr>
            <a:endParaRPr lang="fr-FR">
              <a:latin typeface="Montserrat SemiBold" panose="00000700000000000000" pitchFamily="2" charset="0"/>
            </a:endParaRPr>
          </a:p>
          <a:p>
            <a:pPr marL="0" indent="0">
              <a:buNone/>
            </a:pPr>
            <a:r>
              <a:rPr lang="fr-FR" sz="2250">
                <a:latin typeface="Montserrat SemiBold"/>
              </a:rPr>
              <a:t>Pour le COZ : </a:t>
            </a:r>
            <a:endParaRPr lang="fr-FR" sz="2250">
              <a:latin typeface="Montserrat SemiBold" panose="00000700000000000000" pitchFamily="2" charset="0"/>
            </a:endParaRPr>
          </a:p>
          <a:p>
            <a:pPr marL="185420" indent="-185420">
              <a:buFontTx/>
              <a:buChar char="-"/>
            </a:pPr>
            <a:r>
              <a:rPr lang="fr-FR" sz="1600">
                <a:latin typeface="Montserrat"/>
              </a:rPr>
              <a:t>Suivi de l’information en temps réel</a:t>
            </a:r>
          </a:p>
          <a:p>
            <a:pPr marL="185420" indent="-185420">
              <a:buFontTx/>
              <a:buChar char="-"/>
            </a:pPr>
            <a:r>
              <a:rPr lang="fr-FR" sz="1600">
                <a:latin typeface="Montserrat"/>
              </a:rPr>
              <a:t>Homogénéisation des données à l’échelle de la zone</a:t>
            </a:r>
          </a:p>
          <a:p>
            <a:pPr marL="185420" indent="-185420">
              <a:buFontTx/>
              <a:buChar char="-"/>
            </a:pPr>
            <a:endParaRPr lang="fr-FR">
              <a:latin typeface="Montserrat SemiBold" panose="00000700000000000000" pitchFamily="2" charset="0"/>
            </a:endParaRPr>
          </a:p>
          <a:p>
            <a:pPr marL="0" indent="0">
              <a:buNone/>
            </a:pPr>
            <a:r>
              <a:rPr lang="fr-FR" sz="2250">
                <a:latin typeface="Montserrat SemiBold"/>
              </a:rPr>
              <a:t>Pour les SDIS :</a:t>
            </a:r>
          </a:p>
          <a:p>
            <a:pPr marL="185420" indent="-185420">
              <a:lnSpc>
                <a:spcPct val="100000"/>
              </a:lnSpc>
              <a:buFontTx/>
              <a:buChar char="-"/>
            </a:pPr>
            <a:r>
              <a:rPr lang="fr-FR" sz="1600">
                <a:latin typeface="Montserrat"/>
              </a:rPr>
              <a:t>Connection des tables avec le COZ  =&gt; pas de double saisie, remontée automatique de l’information</a:t>
            </a:r>
          </a:p>
          <a:p>
            <a:pPr marL="185420" indent="-185420">
              <a:lnSpc>
                <a:spcPct val="100000"/>
              </a:lnSpc>
              <a:buFontTx/>
              <a:buChar char="-"/>
            </a:pPr>
            <a:endParaRPr lang="fr-FR" sz="1600">
              <a:latin typeface="Montserrat SemiBold"/>
            </a:endParaRPr>
          </a:p>
          <a:p>
            <a:pPr marL="0" indent="0">
              <a:lnSpc>
                <a:spcPct val="100000"/>
              </a:lnSpc>
              <a:buNone/>
            </a:pPr>
            <a:endParaRPr lang="fr-FR" sz="2250">
              <a:latin typeface="Montserrat SemiBold"/>
            </a:endParaRPr>
          </a:p>
          <a:p>
            <a:pPr marL="0" indent="0">
              <a:buNone/>
            </a:pPr>
            <a:endParaRPr lang="fr-FR" sz="1600">
              <a:latin typeface="Montserrat" panose="00000500000000000000" pitchFamily="2" charset="0"/>
            </a:endParaRPr>
          </a:p>
          <a:p>
            <a:pPr marL="0" indent="0">
              <a:buNone/>
            </a:pPr>
            <a:endParaRPr lang="fr-FR" sz="1600">
              <a:latin typeface="Montserrat" panose="00000500000000000000" pitchFamily="2" charset="0"/>
            </a:endParaRPr>
          </a:p>
        </p:txBody>
      </p:sp>
      <p:sp>
        <p:nvSpPr>
          <p:cNvPr id="7" name="Titre 1">
            <a:extLst>
              <a:ext uri="{FF2B5EF4-FFF2-40B4-BE49-F238E27FC236}">
                <a16:creationId xmlns:a16="http://schemas.microsoft.com/office/drawing/2014/main" id="{D065A0D5-2E27-D2EF-2E09-AF8740019AE5}"/>
              </a:ext>
            </a:extLst>
          </p:cNvPr>
          <p:cNvSpPr>
            <a:spLocks noGrp="1"/>
          </p:cNvSpPr>
          <p:nvPr>
            <p:ph type="title"/>
          </p:nvPr>
        </p:nvSpPr>
        <p:spPr>
          <a:xfrm>
            <a:off x="0" y="295276"/>
            <a:ext cx="7202466" cy="628650"/>
          </a:xfrm>
        </p:spPr>
        <p:txBody>
          <a:bodyPr/>
          <a:lstStyle/>
          <a:p>
            <a:r>
              <a:rPr lang="fr-FR" sz="2800"/>
              <a:t>Open COZ Sud, </a:t>
            </a:r>
            <a:r>
              <a:rPr lang="fr-FR" sz="2000" b="0"/>
              <a:t>synthèse</a:t>
            </a:r>
            <a:endParaRPr lang="fr-FR" sz="2800" b="0"/>
          </a:p>
        </p:txBody>
      </p:sp>
    </p:spTree>
    <p:extLst>
      <p:ext uri="{BB962C8B-B14F-4D97-AF65-F5344CB8AC3E}">
        <p14:creationId xmlns:p14="http://schemas.microsoft.com/office/powerpoint/2010/main" val="2215555337"/>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B303EBC-04BD-3144-CA4F-D044973ADA1D}"/>
              </a:ext>
            </a:extLst>
          </p:cNvPr>
          <p:cNvSpPr>
            <a:spLocks noGrp="1"/>
          </p:cNvSpPr>
          <p:nvPr>
            <p:ph idx="1"/>
          </p:nvPr>
        </p:nvSpPr>
        <p:spPr>
          <a:xfrm>
            <a:off x="1720144" y="1716463"/>
            <a:ext cx="8082844" cy="4598105"/>
          </a:xfrm>
        </p:spPr>
        <p:txBody>
          <a:bodyPr lIns="91440" tIns="45720" rIns="91440" bIns="45720" anchor="t"/>
          <a:lstStyle/>
          <a:p>
            <a:pPr marL="0" indent="0">
              <a:buNone/>
            </a:pPr>
            <a:r>
              <a:rPr lang="fr-FR" sz="2250">
                <a:latin typeface="Montserrat SemiBold"/>
              </a:rPr>
              <a:t>Et après ?</a:t>
            </a:r>
          </a:p>
          <a:p>
            <a:pPr marL="0" indent="0">
              <a:buNone/>
            </a:pPr>
            <a:endParaRPr lang="fr-FR" sz="1600">
              <a:latin typeface="Montserrat" panose="00000500000000000000" pitchFamily="2" charset="0"/>
            </a:endParaRPr>
          </a:p>
          <a:p>
            <a:pPr marL="0" indent="0">
              <a:buNone/>
            </a:pPr>
            <a:r>
              <a:rPr lang="fr-FR" sz="2250">
                <a:latin typeface="Montserrat SemiBold"/>
              </a:rPr>
              <a:t>Quid des possibilités avec </a:t>
            </a:r>
            <a:r>
              <a:rPr lang="fr-FR" sz="2250" err="1">
                <a:latin typeface="Montserrat SemiBold"/>
              </a:rPr>
              <a:t>NexSIS</a:t>
            </a:r>
            <a:r>
              <a:rPr lang="fr-FR" sz="2250">
                <a:latin typeface="Montserrat SemiBold"/>
              </a:rPr>
              <a:t> ?</a:t>
            </a:r>
          </a:p>
          <a:p>
            <a:pPr marL="0" indent="0">
              <a:buNone/>
            </a:pPr>
            <a:endParaRPr lang="fr-FR" sz="1600">
              <a:latin typeface="Montserrat" panose="00000500000000000000" pitchFamily="2" charset="0"/>
            </a:endParaRPr>
          </a:p>
        </p:txBody>
      </p:sp>
      <p:sp>
        <p:nvSpPr>
          <p:cNvPr id="7" name="Titre 1">
            <a:extLst>
              <a:ext uri="{FF2B5EF4-FFF2-40B4-BE49-F238E27FC236}">
                <a16:creationId xmlns:a16="http://schemas.microsoft.com/office/drawing/2014/main" id="{EE537072-1EA9-DE84-D6CB-AE147BF2D061}"/>
              </a:ext>
            </a:extLst>
          </p:cNvPr>
          <p:cNvSpPr>
            <a:spLocks noGrp="1"/>
          </p:cNvSpPr>
          <p:nvPr>
            <p:ph type="title"/>
          </p:nvPr>
        </p:nvSpPr>
        <p:spPr>
          <a:xfrm>
            <a:off x="0" y="295276"/>
            <a:ext cx="7202466" cy="628650"/>
          </a:xfrm>
        </p:spPr>
        <p:txBody>
          <a:bodyPr/>
          <a:lstStyle/>
          <a:p>
            <a:r>
              <a:rPr lang="fr-FR" sz="2800"/>
              <a:t>Open COZ Sud, </a:t>
            </a:r>
            <a:r>
              <a:rPr lang="fr-FR" sz="2000" b="0"/>
              <a:t>perspectives</a:t>
            </a:r>
            <a:endParaRPr lang="fr-FR" sz="2800" b="0"/>
          </a:p>
        </p:txBody>
      </p:sp>
    </p:spTree>
    <p:extLst>
      <p:ext uri="{BB962C8B-B14F-4D97-AF65-F5344CB8AC3E}">
        <p14:creationId xmlns:p14="http://schemas.microsoft.com/office/powerpoint/2010/main" val="3648548868"/>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2824DC-C7F1-71B9-2304-041DB73FE57B}"/>
              </a:ext>
            </a:extLst>
          </p:cNvPr>
          <p:cNvSpPr>
            <a:spLocks noGrp="1"/>
          </p:cNvSpPr>
          <p:nvPr>
            <p:ph type="ctrTitle"/>
          </p:nvPr>
        </p:nvSpPr>
        <p:spPr>
          <a:xfrm>
            <a:off x="159607" y="1709260"/>
            <a:ext cx="9577953" cy="2387600"/>
          </a:xfrm>
        </p:spPr>
        <p:txBody>
          <a:bodyPr lIns="91440" tIns="45720" rIns="91440" bIns="45720" anchor="b"/>
          <a:lstStyle/>
          <a:p>
            <a:r>
              <a:rPr lang="fr-FR" sz="4000">
                <a:latin typeface="Montserrat ExtraBold"/>
                <a:ea typeface="Calibri"/>
              </a:rPr>
              <a:t>La fin de journée approche...</a:t>
            </a:r>
            <a:br>
              <a:rPr lang="fr-FR" sz="4000">
                <a:latin typeface="Montserrat ExtraBold"/>
                <a:ea typeface="Calibri"/>
              </a:rPr>
            </a:br>
            <a:br>
              <a:rPr lang="fr-FR" sz="4000">
                <a:latin typeface="Montserrat ExtraBold"/>
                <a:ea typeface="Calibri"/>
              </a:rPr>
            </a:br>
            <a:r>
              <a:rPr lang="fr-FR" sz="4000">
                <a:latin typeface="Montserrat ExtraBold"/>
                <a:ea typeface="Calibri"/>
              </a:rPr>
              <a:t>Place aux discussions finales !</a:t>
            </a:r>
            <a:endParaRPr lang="fr-FR" sz="4000">
              <a:ea typeface="Calibri"/>
            </a:endParaRPr>
          </a:p>
        </p:txBody>
      </p:sp>
    </p:spTree>
    <p:extLst>
      <p:ext uri="{BB962C8B-B14F-4D97-AF65-F5344CB8AC3E}">
        <p14:creationId xmlns:p14="http://schemas.microsoft.com/office/powerpoint/2010/main" val="4261567796"/>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30E3176F-FE2E-5E71-8ECC-487DD46B0DE6}"/>
              </a:ext>
            </a:extLst>
          </p:cNvPr>
          <p:cNvPicPr>
            <a:picLocks noChangeAspect="1"/>
          </p:cNvPicPr>
          <p:nvPr/>
        </p:nvPicPr>
        <p:blipFill>
          <a:blip r:embed="rId3"/>
          <a:stretch>
            <a:fillRect/>
          </a:stretch>
        </p:blipFill>
        <p:spPr>
          <a:xfrm>
            <a:off x="0" y="0"/>
            <a:ext cx="9906000" cy="6858000"/>
          </a:xfrm>
          <a:prstGeom prst="rect">
            <a:avLst/>
          </a:prstGeom>
        </p:spPr>
      </p:pic>
    </p:spTree>
    <p:extLst>
      <p:ext uri="{BB962C8B-B14F-4D97-AF65-F5344CB8AC3E}">
        <p14:creationId xmlns:p14="http://schemas.microsoft.com/office/powerpoint/2010/main" val="33780780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2824DC-C7F1-71B9-2304-041DB73FE57B}"/>
              </a:ext>
            </a:extLst>
          </p:cNvPr>
          <p:cNvSpPr>
            <a:spLocks noGrp="1"/>
          </p:cNvSpPr>
          <p:nvPr>
            <p:ph type="ctrTitle"/>
          </p:nvPr>
        </p:nvSpPr>
        <p:spPr>
          <a:xfrm>
            <a:off x="799120" y="633912"/>
            <a:ext cx="7429500" cy="2387600"/>
          </a:xfrm>
        </p:spPr>
        <p:txBody>
          <a:bodyPr/>
          <a:lstStyle/>
          <a:p>
            <a:r>
              <a:rPr lang="fr-FR"/>
              <a:t>OPEN DECI</a:t>
            </a:r>
          </a:p>
        </p:txBody>
      </p:sp>
      <p:sp>
        <p:nvSpPr>
          <p:cNvPr id="5" name="Sous-titre 4">
            <a:extLst>
              <a:ext uri="{FF2B5EF4-FFF2-40B4-BE49-F238E27FC236}">
                <a16:creationId xmlns:a16="http://schemas.microsoft.com/office/drawing/2014/main" id="{A411F4CE-3179-6438-85B0-03BE3E2EC75F}"/>
              </a:ext>
            </a:extLst>
          </p:cNvPr>
          <p:cNvSpPr>
            <a:spLocks noGrp="1"/>
          </p:cNvSpPr>
          <p:nvPr>
            <p:ph type="subTitle" idx="1"/>
          </p:nvPr>
        </p:nvSpPr>
        <p:spPr>
          <a:xfrm>
            <a:off x="858114" y="3089598"/>
            <a:ext cx="7429500" cy="387401"/>
          </a:xfrm>
        </p:spPr>
        <p:txBody>
          <a:bodyPr/>
          <a:lstStyle/>
          <a:p>
            <a:r>
              <a:rPr lang="fr-FR"/>
              <a:t>Outil de gestion des points d’eau incendie</a:t>
            </a:r>
          </a:p>
        </p:txBody>
      </p:sp>
      <p:sp>
        <p:nvSpPr>
          <p:cNvPr id="6" name="Sous-titre 4">
            <a:extLst>
              <a:ext uri="{FF2B5EF4-FFF2-40B4-BE49-F238E27FC236}">
                <a16:creationId xmlns:a16="http://schemas.microsoft.com/office/drawing/2014/main" id="{D53E665B-478B-4EDB-95F9-29CE433F9664}"/>
              </a:ext>
            </a:extLst>
          </p:cNvPr>
          <p:cNvSpPr txBox="1">
            <a:spLocks/>
          </p:cNvSpPr>
          <p:nvPr/>
        </p:nvSpPr>
        <p:spPr>
          <a:xfrm>
            <a:off x="858114" y="6470599"/>
            <a:ext cx="7429500" cy="387401"/>
          </a:xfrm>
          <a:prstGeom prst="rect">
            <a:avLst/>
          </a:prstGeom>
        </p:spPr>
        <p:txBody>
          <a:bodyPr/>
          <a:lstStyle>
            <a:lvl1pPr marL="0" indent="0" algn="ctr" defTabSz="742950" rtl="0" eaLnBrk="1" latinLnBrk="0" hangingPunct="1">
              <a:lnSpc>
                <a:spcPct val="90000"/>
              </a:lnSpc>
              <a:spcBef>
                <a:spcPts val="813"/>
              </a:spcBef>
              <a:buFont typeface="Arial" panose="020B0604020202020204" pitchFamily="34" charset="0"/>
              <a:buNone/>
              <a:defRPr sz="1950" b="0" i="1" kern="1200">
                <a:solidFill>
                  <a:schemeClr val="bg1"/>
                </a:solidFill>
                <a:latin typeface="Montserrat SemiBold" pitchFamily="2" charset="0"/>
                <a:ea typeface="+mn-ea"/>
                <a:cs typeface="+mn-cs"/>
              </a:defRPr>
            </a:lvl1pPr>
            <a:lvl2pPr marL="371475" indent="0" algn="ctr" defTabSz="742950" rtl="0" eaLnBrk="1" latinLnBrk="0" hangingPunct="1">
              <a:lnSpc>
                <a:spcPct val="90000"/>
              </a:lnSpc>
              <a:spcBef>
                <a:spcPts val="406"/>
              </a:spcBef>
              <a:buFont typeface="Arial" panose="020B0604020202020204" pitchFamily="34" charset="0"/>
              <a:buNone/>
              <a:defRPr sz="1625" kern="1200">
                <a:solidFill>
                  <a:schemeClr val="tx1"/>
                </a:solidFill>
                <a:latin typeface="+mn-lt"/>
                <a:ea typeface="+mn-ea"/>
                <a:cs typeface="+mn-cs"/>
              </a:defRPr>
            </a:lvl2pPr>
            <a:lvl3pPr marL="742950" indent="0" algn="ctr" defTabSz="742950" rtl="0" eaLnBrk="1" latinLnBrk="0" hangingPunct="1">
              <a:lnSpc>
                <a:spcPct val="90000"/>
              </a:lnSpc>
              <a:spcBef>
                <a:spcPts val="406"/>
              </a:spcBef>
              <a:buFont typeface="Arial" panose="020B0604020202020204" pitchFamily="34" charset="0"/>
              <a:buNone/>
              <a:defRPr sz="1463" kern="1200">
                <a:solidFill>
                  <a:schemeClr val="tx1"/>
                </a:solidFill>
                <a:latin typeface="+mn-lt"/>
                <a:ea typeface="+mn-ea"/>
                <a:cs typeface="+mn-cs"/>
              </a:defRPr>
            </a:lvl3pPr>
            <a:lvl4pPr marL="1114425" indent="0" algn="ctr" defTabSz="742950" rtl="0" eaLnBrk="1" latinLnBrk="0" hangingPunct="1">
              <a:lnSpc>
                <a:spcPct val="90000"/>
              </a:lnSpc>
              <a:spcBef>
                <a:spcPts val="406"/>
              </a:spcBef>
              <a:buFont typeface="Arial" panose="020B0604020202020204" pitchFamily="34" charset="0"/>
              <a:buNone/>
              <a:defRPr sz="1300" kern="1200">
                <a:solidFill>
                  <a:schemeClr val="tx1"/>
                </a:solidFill>
                <a:latin typeface="+mn-lt"/>
                <a:ea typeface="+mn-ea"/>
                <a:cs typeface="+mn-cs"/>
              </a:defRPr>
            </a:lvl4pPr>
            <a:lvl5pPr marL="1485900" indent="0" algn="ctr" defTabSz="742950" rtl="0" eaLnBrk="1" latinLnBrk="0" hangingPunct="1">
              <a:lnSpc>
                <a:spcPct val="90000"/>
              </a:lnSpc>
              <a:spcBef>
                <a:spcPts val="406"/>
              </a:spcBef>
              <a:buFont typeface="Arial" panose="020B0604020202020204" pitchFamily="34" charset="0"/>
              <a:buNone/>
              <a:defRPr sz="1300" kern="1200">
                <a:solidFill>
                  <a:schemeClr val="tx1"/>
                </a:solidFill>
                <a:latin typeface="+mn-lt"/>
                <a:ea typeface="+mn-ea"/>
                <a:cs typeface="+mn-cs"/>
              </a:defRPr>
            </a:lvl5pPr>
            <a:lvl6pPr marL="1857375" indent="0" algn="ctr" defTabSz="742950" rtl="0" eaLnBrk="1" latinLnBrk="0" hangingPunct="1">
              <a:lnSpc>
                <a:spcPct val="90000"/>
              </a:lnSpc>
              <a:spcBef>
                <a:spcPts val="406"/>
              </a:spcBef>
              <a:buFont typeface="Arial" panose="020B0604020202020204" pitchFamily="34" charset="0"/>
              <a:buNone/>
              <a:defRPr sz="1300" kern="1200">
                <a:solidFill>
                  <a:schemeClr val="tx1"/>
                </a:solidFill>
                <a:latin typeface="+mn-lt"/>
                <a:ea typeface="+mn-ea"/>
                <a:cs typeface="+mn-cs"/>
              </a:defRPr>
            </a:lvl6pPr>
            <a:lvl7pPr marL="2228850" indent="0" algn="ctr" defTabSz="742950" rtl="0" eaLnBrk="1" latinLnBrk="0" hangingPunct="1">
              <a:lnSpc>
                <a:spcPct val="90000"/>
              </a:lnSpc>
              <a:spcBef>
                <a:spcPts val="406"/>
              </a:spcBef>
              <a:buFont typeface="Arial" panose="020B0604020202020204" pitchFamily="34" charset="0"/>
              <a:buNone/>
              <a:defRPr sz="1300" kern="1200">
                <a:solidFill>
                  <a:schemeClr val="tx1"/>
                </a:solidFill>
                <a:latin typeface="+mn-lt"/>
                <a:ea typeface="+mn-ea"/>
                <a:cs typeface="+mn-cs"/>
              </a:defRPr>
            </a:lvl7pPr>
            <a:lvl8pPr marL="2600325" indent="0" algn="ctr" defTabSz="742950" rtl="0" eaLnBrk="1" latinLnBrk="0" hangingPunct="1">
              <a:lnSpc>
                <a:spcPct val="90000"/>
              </a:lnSpc>
              <a:spcBef>
                <a:spcPts val="406"/>
              </a:spcBef>
              <a:buFont typeface="Arial" panose="020B0604020202020204" pitchFamily="34" charset="0"/>
              <a:buNone/>
              <a:defRPr sz="1300" kern="1200">
                <a:solidFill>
                  <a:schemeClr val="tx1"/>
                </a:solidFill>
                <a:latin typeface="+mn-lt"/>
                <a:ea typeface="+mn-ea"/>
                <a:cs typeface="+mn-cs"/>
              </a:defRPr>
            </a:lvl8pPr>
            <a:lvl9pPr marL="2971800" indent="0" algn="ctr" defTabSz="742950" rtl="0" eaLnBrk="1" latinLnBrk="0" hangingPunct="1">
              <a:lnSpc>
                <a:spcPct val="90000"/>
              </a:lnSpc>
              <a:spcBef>
                <a:spcPts val="406"/>
              </a:spcBef>
              <a:buFont typeface="Arial" panose="020B0604020202020204" pitchFamily="34" charset="0"/>
              <a:buNone/>
              <a:defRPr sz="1300" kern="1200">
                <a:solidFill>
                  <a:schemeClr val="tx1"/>
                </a:solidFill>
                <a:latin typeface="+mn-lt"/>
                <a:ea typeface="+mn-ea"/>
                <a:cs typeface="+mn-cs"/>
              </a:defRPr>
            </a:lvl9pPr>
          </a:lstStyle>
          <a:p>
            <a:r>
              <a:rPr lang="fr-FR" sz="1100"/>
              <a:t>Journées OPEN DFCI 2024</a:t>
            </a:r>
          </a:p>
        </p:txBody>
      </p:sp>
      <p:pic>
        <p:nvPicPr>
          <p:cNvPr id="8" name="Image 7">
            <a:extLst>
              <a:ext uri="{FF2B5EF4-FFF2-40B4-BE49-F238E27FC236}">
                <a16:creationId xmlns:a16="http://schemas.microsoft.com/office/drawing/2014/main" id="{DF245F0E-7883-458D-9C92-33338314C9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2219" y="5771164"/>
            <a:ext cx="1741289" cy="631349"/>
          </a:xfrm>
          <a:prstGeom prst="rect">
            <a:avLst/>
          </a:prstGeom>
        </p:spPr>
      </p:pic>
    </p:spTree>
    <p:extLst>
      <p:ext uri="{BB962C8B-B14F-4D97-AF65-F5344CB8AC3E}">
        <p14:creationId xmlns:p14="http://schemas.microsoft.com/office/powerpoint/2010/main" val="41993984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D506D7D-C5BC-C247-DF26-BA0256F583FB}"/>
              </a:ext>
            </a:extLst>
          </p:cNvPr>
          <p:cNvSpPr>
            <a:spLocks noGrp="1"/>
          </p:cNvSpPr>
          <p:nvPr>
            <p:ph type="title"/>
          </p:nvPr>
        </p:nvSpPr>
        <p:spPr>
          <a:xfrm>
            <a:off x="0" y="300359"/>
            <a:ext cx="6386052" cy="510778"/>
          </a:xfrm>
        </p:spPr>
        <p:txBody>
          <a:bodyPr/>
          <a:lstStyle/>
          <a:p>
            <a:r>
              <a:rPr lang="fr-FR" sz="2200"/>
              <a:t>Gestion des PEI via l’OPENSIS13</a:t>
            </a:r>
          </a:p>
        </p:txBody>
      </p:sp>
      <p:grpSp>
        <p:nvGrpSpPr>
          <p:cNvPr id="7" name="Groupe 6">
            <a:extLst>
              <a:ext uri="{FF2B5EF4-FFF2-40B4-BE49-F238E27FC236}">
                <a16:creationId xmlns:a16="http://schemas.microsoft.com/office/drawing/2014/main" id="{5C6266F2-4E15-45E2-88C8-CCD16A16D3FC}"/>
              </a:ext>
            </a:extLst>
          </p:cNvPr>
          <p:cNvGrpSpPr/>
          <p:nvPr/>
        </p:nvGrpSpPr>
        <p:grpSpPr>
          <a:xfrm>
            <a:off x="2831690" y="3959942"/>
            <a:ext cx="5089947" cy="2898058"/>
            <a:chOff x="3193026" y="3205867"/>
            <a:chExt cx="5274302" cy="2958959"/>
          </a:xfrm>
        </p:grpSpPr>
        <p:pic>
          <p:nvPicPr>
            <p:cNvPr id="6" name="Image 5">
              <a:extLst>
                <a:ext uri="{FF2B5EF4-FFF2-40B4-BE49-F238E27FC236}">
                  <a16:creationId xmlns:a16="http://schemas.microsoft.com/office/drawing/2014/main" id="{3745324D-3E5D-45CF-A613-319D0EF3E01F}"/>
                </a:ext>
              </a:extLst>
            </p:cNvPr>
            <p:cNvPicPr>
              <a:picLocks noChangeAspect="1"/>
            </p:cNvPicPr>
            <p:nvPr/>
          </p:nvPicPr>
          <p:blipFill>
            <a:blip r:embed="rId2"/>
            <a:stretch>
              <a:fillRect/>
            </a:stretch>
          </p:blipFill>
          <p:spPr>
            <a:xfrm>
              <a:off x="3193026" y="3205867"/>
              <a:ext cx="5274302" cy="2958959"/>
            </a:xfrm>
            <a:prstGeom prst="rect">
              <a:avLst/>
            </a:prstGeom>
          </p:spPr>
        </p:pic>
        <p:pic>
          <p:nvPicPr>
            <p:cNvPr id="3" name="Image 2">
              <a:extLst>
                <a:ext uri="{FF2B5EF4-FFF2-40B4-BE49-F238E27FC236}">
                  <a16:creationId xmlns:a16="http://schemas.microsoft.com/office/drawing/2014/main" id="{81F4E753-B183-40BA-85C1-F20E77B961D5}"/>
                </a:ext>
              </a:extLst>
            </p:cNvPr>
            <p:cNvPicPr>
              <a:picLocks noChangeAspect="1"/>
            </p:cNvPicPr>
            <p:nvPr/>
          </p:nvPicPr>
          <p:blipFill rotWithShape="1">
            <a:blip r:embed="rId3"/>
            <a:srcRect l="27367" t="7749" r="15267" b="1925"/>
            <a:stretch/>
          </p:blipFill>
          <p:spPr>
            <a:xfrm>
              <a:off x="4785852" y="3550444"/>
              <a:ext cx="1643523" cy="1124795"/>
            </a:xfrm>
            <a:prstGeom prst="rect">
              <a:avLst/>
            </a:prstGeom>
          </p:spPr>
        </p:pic>
      </p:grpSp>
      <p:sp>
        <p:nvSpPr>
          <p:cNvPr id="8" name="Sous-titre 2">
            <a:extLst>
              <a:ext uri="{FF2B5EF4-FFF2-40B4-BE49-F238E27FC236}">
                <a16:creationId xmlns:a16="http://schemas.microsoft.com/office/drawing/2014/main" id="{89332EB8-A287-4B7C-B140-EE1C08071876}"/>
              </a:ext>
            </a:extLst>
          </p:cNvPr>
          <p:cNvSpPr txBox="1">
            <a:spLocks/>
          </p:cNvSpPr>
          <p:nvPr/>
        </p:nvSpPr>
        <p:spPr>
          <a:xfrm>
            <a:off x="1238863" y="2542316"/>
            <a:ext cx="7573298" cy="833286"/>
          </a:xfrm>
          <a:prstGeom prst="rect">
            <a:avLst/>
          </a:prstGeom>
        </p:spPr>
        <p:txBody>
          <a:bodyPr/>
          <a:lstStyle>
            <a:lvl1pPr marL="185738" indent="-185738" algn="l" defTabSz="742950" rtl="0" eaLnBrk="1" latinLnBrk="0" hangingPunct="1">
              <a:lnSpc>
                <a:spcPct val="90000"/>
              </a:lnSpc>
              <a:spcBef>
                <a:spcPts val="813"/>
              </a:spcBef>
              <a:buFont typeface="Arial" panose="020B0604020202020204" pitchFamily="34" charset="0"/>
              <a:buChar char="•"/>
              <a:defRPr sz="2275" kern="1200">
                <a:solidFill>
                  <a:schemeClr val="tx1"/>
                </a:solidFill>
                <a:latin typeface="Montserrat ExtraBold" pitchFamily="2" charset="0"/>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kern="1200">
                <a:solidFill>
                  <a:schemeClr val="tx1"/>
                </a:solidFill>
                <a:latin typeface="Montserrat SemiBold" pitchFamily="2" charset="0"/>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kern="1200">
                <a:solidFill>
                  <a:schemeClr val="tx1"/>
                </a:solidFill>
                <a:latin typeface="Montserrat" pitchFamily="2" charset="0"/>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ontserrat Light" pitchFamily="2" charset="0"/>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ontserrat ExtraLight" pitchFamily="2" charset="0"/>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a:lstStyle>
          <a:p>
            <a:r>
              <a:rPr lang="fr-FR" sz="2000">
                <a:latin typeface="Montserrat" panose="020B0604020202020204" pitchFamily="2" charset="0"/>
              </a:rPr>
              <a:t> Actualisation du statut en temps réel : toutes les heures au CTA/CODIS</a:t>
            </a:r>
          </a:p>
          <a:p>
            <a:r>
              <a:rPr lang="fr-FR" sz="2000">
                <a:latin typeface="Montserrat" panose="020B0604020202020204" pitchFamily="2" charset="0"/>
              </a:rPr>
              <a:t>Suivi plus simplifié</a:t>
            </a:r>
          </a:p>
          <a:p>
            <a:r>
              <a:rPr lang="fr-FR" sz="2000">
                <a:latin typeface="Montserrat" panose="020B0604020202020204" pitchFamily="2" charset="0"/>
              </a:rPr>
              <a:t>SDIS 13 reste le gestionnaire de la BDD : uniformisation des données</a:t>
            </a:r>
          </a:p>
        </p:txBody>
      </p:sp>
      <p:sp>
        <p:nvSpPr>
          <p:cNvPr id="9" name="ZoneTexte 8">
            <a:extLst>
              <a:ext uri="{FF2B5EF4-FFF2-40B4-BE49-F238E27FC236}">
                <a16:creationId xmlns:a16="http://schemas.microsoft.com/office/drawing/2014/main" id="{9786B257-1828-4827-A2CF-41EE6569AB3E}"/>
              </a:ext>
            </a:extLst>
          </p:cNvPr>
          <p:cNvSpPr txBox="1"/>
          <p:nvPr/>
        </p:nvSpPr>
        <p:spPr>
          <a:xfrm>
            <a:off x="1150374" y="1053414"/>
            <a:ext cx="5877232" cy="1323439"/>
          </a:xfrm>
          <a:prstGeom prst="rect">
            <a:avLst/>
          </a:prstGeom>
          <a:noFill/>
        </p:spPr>
        <p:txBody>
          <a:bodyPr wrap="square" rtlCol="0">
            <a:spAutoFit/>
          </a:bodyPr>
          <a:lstStyle/>
          <a:p>
            <a:r>
              <a:rPr lang="fr-FR" sz="2000">
                <a:latin typeface="Montserrat" panose="020B0604020202020204" pitchFamily="2" charset="0"/>
              </a:rPr>
              <a:t>Connexion via des comptes génériques :</a:t>
            </a:r>
          </a:p>
          <a:p>
            <a:r>
              <a:rPr lang="fr-FR" sz="2000">
                <a:latin typeface="Montserrat" panose="020B0604020202020204" pitchFamily="2" charset="0"/>
              </a:rPr>
              <a:t>     </a:t>
            </a:r>
            <a:r>
              <a:rPr lang="fr-FR" sz="2000" b="1">
                <a:latin typeface="Montserrat" panose="020B0604020202020204" pitchFamily="2" charset="0"/>
              </a:rPr>
              <a:t>Mairie</a:t>
            </a:r>
            <a:r>
              <a:rPr lang="fr-FR" sz="2000">
                <a:latin typeface="Montserrat" panose="020B0604020202020204" pitchFamily="2" charset="0"/>
              </a:rPr>
              <a:t> (ex </a:t>
            </a:r>
            <a:r>
              <a:rPr lang="fr-FR" sz="2000" b="1">
                <a:solidFill>
                  <a:srgbClr val="00B0F0"/>
                </a:solidFill>
                <a:latin typeface="Montserrat" panose="020B0604020202020204" pitchFamily="2" charset="0"/>
              </a:rPr>
              <a:t>SPDECI.AIX</a:t>
            </a:r>
            <a:r>
              <a:rPr lang="fr-FR" sz="2000">
                <a:latin typeface="Montserrat" panose="020B0604020202020204" pitchFamily="2" charset="0"/>
              </a:rPr>
              <a:t>)</a:t>
            </a:r>
            <a:r>
              <a:rPr lang="fr-FR" sz="2000" b="1">
                <a:solidFill>
                  <a:srgbClr val="00B0F0"/>
                </a:solidFill>
                <a:latin typeface="Montserrat" panose="020B0604020202020204" pitchFamily="2" charset="0"/>
              </a:rPr>
              <a:t> </a:t>
            </a:r>
          </a:p>
          <a:p>
            <a:r>
              <a:rPr lang="fr-FR" sz="2000">
                <a:latin typeface="Montserrat" panose="020B0604020202020204" pitchFamily="2" charset="0"/>
              </a:rPr>
              <a:t>     </a:t>
            </a:r>
            <a:r>
              <a:rPr lang="fr-FR" sz="2000" b="1">
                <a:latin typeface="Montserrat" panose="020B0604020202020204" pitchFamily="2" charset="0"/>
              </a:rPr>
              <a:t>Prestataire</a:t>
            </a:r>
            <a:r>
              <a:rPr lang="fr-FR" sz="2000">
                <a:latin typeface="Montserrat" panose="020B0604020202020204" pitchFamily="2" charset="0"/>
              </a:rPr>
              <a:t> (ex </a:t>
            </a:r>
            <a:r>
              <a:rPr lang="fr-FR" sz="2000" b="1">
                <a:solidFill>
                  <a:srgbClr val="00B0F0"/>
                </a:solidFill>
                <a:latin typeface="Montserrat" panose="020B0604020202020204" pitchFamily="2" charset="0"/>
              </a:rPr>
              <a:t>PRESTDECI.AIX</a:t>
            </a:r>
            <a:r>
              <a:rPr lang="fr-FR" sz="2000">
                <a:latin typeface="Montserrat" panose="020B0604020202020204" pitchFamily="2" charset="0"/>
              </a:rPr>
              <a:t>)</a:t>
            </a:r>
          </a:p>
          <a:p>
            <a:r>
              <a:rPr lang="fr-FR" sz="2000">
                <a:latin typeface="Montserrat" panose="020B0604020202020204" pitchFamily="2" charset="0"/>
              </a:rPr>
              <a:t>     </a:t>
            </a:r>
            <a:r>
              <a:rPr lang="fr-FR" sz="2000" b="1">
                <a:latin typeface="Montserrat" panose="020B0604020202020204" pitchFamily="2" charset="0"/>
              </a:rPr>
              <a:t>Pompiers</a:t>
            </a:r>
            <a:r>
              <a:rPr lang="fr-FR" sz="2000">
                <a:latin typeface="Montserrat" panose="020B0604020202020204" pitchFamily="2" charset="0"/>
              </a:rPr>
              <a:t> (ex </a:t>
            </a:r>
            <a:r>
              <a:rPr lang="fr-FR" sz="2000" b="1">
                <a:solidFill>
                  <a:srgbClr val="00B0F0"/>
                </a:solidFill>
                <a:latin typeface="Montserrat" panose="020B0604020202020204" pitchFamily="2" charset="0"/>
              </a:rPr>
              <a:t>DECI.AIX</a:t>
            </a:r>
            <a:r>
              <a:rPr lang="fr-FR" sz="2000">
                <a:latin typeface="Montserrat" panose="020B0604020202020204" pitchFamily="2" charset="0"/>
              </a:rPr>
              <a:t>)</a:t>
            </a:r>
          </a:p>
        </p:txBody>
      </p:sp>
      <p:sp>
        <p:nvSpPr>
          <p:cNvPr id="10" name="Flèche : droite 9">
            <a:extLst>
              <a:ext uri="{FF2B5EF4-FFF2-40B4-BE49-F238E27FC236}">
                <a16:creationId xmlns:a16="http://schemas.microsoft.com/office/drawing/2014/main" id="{8A6F3CA5-AF11-4923-9536-F295682DA775}"/>
              </a:ext>
            </a:extLst>
          </p:cNvPr>
          <p:cNvSpPr/>
          <p:nvPr/>
        </p:nvSpPr>
        <p:spPr>
          <a:xfrm>
            <a:off x="1238863" y="1458928"/>
            <a:ext cx="265472" cy="185517"/>
          </a:xfrm>
          <a:prstGeom prst="rightArrow">
            <a:avLst/>
          </a:prstGeom>
          <a:solidFill>
            <a:srgbClr val="305336"/>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11" name="Flèche : droite 10">
            <a:extLst>
              <a:ext uri="{FF2B5EF4-FFF2-40B4-BE49-F238E27FC236}">
                <a16:creationId xmlns:a16="http://schemas.microsoft.com/office/drawing/2014/main" id="{805587A8-E37D-487A-9D96-FBCBCA942AAB}"/>
              </a:ext>
            </a:extLst>
          </p:cNvPr>
          <p:cNvSpPr/>
          <p:nvPr/>
        </p:nvSpPr>
        <p:spPr>
          <a:xfrm>
            <a:off x="1238863" y="1763728"/>
            <a:ext cx="265472" cy="185517"/>
          </a:xfrm>
          <a:prstGeom prst="rightArrow">
            <a:avLst/>
          </a:prstGeom>
          <a:solidFill>
            <a:srgbClr val="305336"/>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12" name="Flèche : droite 11">
            <a:extLst>
              <a:ext uri="{FF2B5EF4-FFF2-40B4-BE49-F238E27FC236}">
                <a16:creationId xmlns:a16="http://schemas.microsoft.com/office/drawing/2014/main" id="{BA8AAD37-BCF1-4FE1-8ABC-3EBA42276D72}"/>
              </a:ext>
            </a:extLst>
          </p:cNvPr>
          <p:cNvSpPr/>
          <p:nvPr/>
        </p:nvSpPr>
        <p:spPr>
          <a:xfrm>
            <a:off x="1238863" y="2083776"/>
            <a:ext cx="265472" cy="185517"/>
          </a:xfrm>
          <a:prstGeom prst="rightArrow">
            <a:avLst/>
          </a:prstGeom>
          <a:solidFill>
            <a:srgbClr val="305336"/>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13" name="ZoneTexte 12">
            <a:extLst>
              <a:ext uri="{FF2B5EF4-FFF2-40B4-BE49-F238E27FC236}">
                <a16:creationId xmlns:a16="http://schemas.microsoft.com/office/drawing/2014/main" id="{C990F3AC-A7C2-41B6-9ED8-44DE1940A9E3}"/>
              </a:ext>
            </a:extLst>
          </p:cNvPr>
          <p:cNvSpPr txBox="1"/>
          <p:nvPr/>
        </p:nvSpPr>
        <p:spPr>
          <a:xfrm>
            <a:off x="9468465" y="6481916"/>
            <a:ext cx="280219" cy="307777"/>
          </a:xfrm>
          <a:prstGeom prst="rect">
            <a:avLst/>
          </a:prstGeom>
          <a:noFill/>
        </p:spPr>
        <p:txBody>
          <a:bodyPr wrap="square" rtlCol="0">
            <a:spAutoFit/>
          </a:bodyPr>
          <a:lstStyle/>
          <a:p>
            <a:r>
              <a:rPr lang="fr-FR" sz="1400" b="1"/>
              <a:t>1</a:t>
            </a:r>
          </a:p>
        </p:txBody>
      </p:sp>
    </p:spTree>
    <p:extLst>
      <p:ext uri="{BB962C8B-B14F-4D97-AF65-F5344CB8AC3E}">
        <p14:creationId xmlns:p14="http://schemas.microsoft.com/office/powerpoint/2010/main" val="32567300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D506D7D-C5BC-C247-DF26-BA0256F583FB}"/>
              </a:ext>
            </a:extLst>
          </p:cNvPr>
          <p:cNvSpPr>
            <a:spLocks noGrp="1"/>
          </p:cNvSpPr>
          <p:nvPr>
            <p:ph type="title"/>
          </p:nvPr>
        </p:nvSpPr>
        <p:spPr>
          <a:xfrm>
            <a:off x="0" y="300359"/>
            <a:ext cx="6386052" cy="510778"/>
          </a:xfrm>
        </p:spPr>
        <p:txBody>
          <a:bodyPr/>
          <a:lstStyle/>
          <a:p>
            <a:r>
              <a:rPr lang="fr-FR" sz="2200"/>
              <a:t>Changement de statut (dispo/indispo) </a:t>
            </a:r>
          </a:p>
        </p:txBody>
      </p:sp>
      <p:sp>
        <p:nvSpPr>
          <p:cNvPr id="5" name="ZoneTexte 4">
            <a:extLst>
              <a:ext uri="{FF2B5EF4-FFF2-40B4-BE49-F238E27FC236}">
                <a16:creationId xmlns:a16="http://schemas.microsoft.com/office/drawing/2014/main" id="{983BCE42-250F-422D-BFB7-654413D04607}"/>
              </a:ext>
            </a:extLst>
          </p:cNvPr>
          <p:cNvSpPr txBox="1"/>
          <p:nvPr/>
        </p:nvSpPr>
        <p:spPr>
          <a:xfrm>
            <a:off x="9468465" y="6481916"/>
            <a:ext cx="280219" cy="307777"/>
          </a:xfrm>
          <a:prstGeom prst="rect">
            <a:avLst/>
          </a:prstGeom>
          <a:noFill/>
        </p:spPr>
        <p:txBody>
          <a:bodyPr wrap="square" rtlCol="0">
            <a:spAutoFit/>
          </a:bodyPr>
          <a:lstStyle/>
          <a:p>
            <a:r>
              <a:rPr lang="fr-FR" sz="1400" b="1"/>
              <a:t>2</a:t>
            </a:r>
          </a:p>
        </p:txBody>
      </p:sp>
      <p:pic>
        <p:nvPicPr>
          <p:cNvPr id="7" name="Image 6">
            <a:extLst>
              <a:ext uri="{FF2B5EF4-FFF2-40B4-BE49-F238E27FC236}">
                <a16:creationId xmlns:a16="http://schemas.microsoft.com/office/drawing/2014/main" id="{811D2D92-8A9C-44F7-AD75-B6FDB49E3D05}"/>
              </a:ext>
            </a:extLst>
          </p:cNvPr>
          <p:cNvPicPr>
            <a:picLocks noChangeAspect="1"/>
          </p:cNvPicPr>
          <p:nvPr/>
        </p:nvPicPr>
        <p:blipFill rotWithShape="1">
          <a:blip r:embed="rId2">
            <a:extLst>
              <a:ext uri="{28A0092B-C50C-407E-A947-70E740481C1C}">
                <a14:useLocalDpi xmlns:a14="http://schemas.microsoft.com/office/drawing/2010/main" val="0"/>
              </a:ext>
            </a:extLst>
          </a:blip>
          <a:srcRect t="3320" b="28629"/>
          <a:stretch/>
        </p:blipFill>
        <p:spPr>
          <a:xfrm>
            <a:off x="1542676" y="1085617"/>
            <a:ext cx="8206008" cy="3606986"/>
          </a:xfrm>
          <a:prstGeom prst="rect">
            <a:avLst/>
          </a:prstGeom>
        </p:spPr>
      </p:pic>
      <p:sp>
        <p:nvSpPr>
          <p:cNvPr id="8" name="Sous-titre 2">
            <a:extLst>
              <a:ext uri="{FF2B5EF4-FFF2-40B4-BE49-F238E27FC236}">
                <a16:creationId xmlns:a16="http://schemas.microsoft.com/office/drawing/2014/main" id="{AF5BE2EA-217D-4DB3-8977-BFFDC408393C}"/>
              </a:ext>
            </a:extLst>
          </p:cNvPr>
          <p:cNvSpPr txBox="1">
            <a:spLocks/>
          </p:cNvSpPr>
          <p:nvPr/>
        </p:nvSpPr>
        <p:spPr>
          <a:xfrm>
            <a:off x="2389238" y="1013510"/>
            <a:ext cx="4210665" cy="438437"/>
          </a:xfrm>
          <a:prstGeom prst="rect">
            <a:avLst/>
          </a:prstGeom>
        </p:spPr>
        <p:txBody>
          <a:bodyPr/>
          <a:lstStyle>
            <a:lvl1pPr marL="185738" indent="-185738" algn="l" defTabSz="742950" rtl="0" eaLnBrk="1" latinLnBrk="0" hangingPunct="1">
              <a:lnSpc>
                <a:spcPct val="90000"/>
              </a:lnSpc>
              <a:spcBef>
                <a:spcPts val="813"/>
              </a:spcBef>
              <a:buFont typeface="Arial" panose="020B0604020202020204" pitchFamily="34" charset="0"/>
              <a:buChar char="•"/>
              <a:defRPr sz="2275" kern="1200">
                <a:solidFill>
                  <a:schemeClr val="tx1"/>
                </a:solidFill>
                <a:latin typeface="Montserrat ExtraBold" pitchFamily="2" charset="0"/>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kern="1200">
                <a:solidFill>
                  <a:schemeClr val="tx1"/>
                </a:solidFill>
                <a:latin typeface="Montserrat SemiBold" pitchFamily="2" charset="0"/>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kern="1200">
                <a:solidFill>
                  <a:schemeClr val="tx1"/>
                </a:solidFill>
                <a:latin typeface="Montserrat" pitchFamily="2" charset="0"/>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ontserrat Light" pitchFamily="2" charset="0"/>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ontserrat ExtraLight" pitchFamily="2" charset="0"/>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a:lstStyle>
          <a:p>
            <a:pPr marL="0" indent="0">
              <a:buNone/>
            </a:pPr>
            <a:r>
              <a:rPr lang="fr-FR" sz="2000">
                <a:latin typeface="Montserrat" panose="020B0604020202020204" pitchFamily="2" charset="0"/>
              </a:rPr>
              <a:t>Motifs d’indisponibilité :</a:t>
            </a:r>
          </a:p>
        </p:txBody>
      </p:sp>
      <p:sp>
        <p:nvSpPr>
          <p:cNvPr id="9" name="Sous-titre 2">
            <a:extLst>
              <a:ext uri="{FF2B5EF4-FFF2-40B4-BE49-F238E27FC236}">
                <a16:creationId xmlns:a16="http://schemas.microsoft.com/office/drawing/2014/main" id="{4FFFDF82-13C0-42F3-A9B1-8C80A2281331}"/>
              </a:ext>
            </a:extLst>
          </p:cNvPr>
          <p:cNvSpPr txBox="1">
            <a:spLocks/>
          </p:cNvSpPr>
          <p:nvPr/>
        </p:nvSpPr>
        <p:spPr>
          <a:xfrm>
            <a:off x="2035276" y="4764710"/>
            <a:ext cx="7573298" cy="1273120"/>
          </a:xfrm>
          <a:prstGeom prst="rect">
            <a:avLst/>
          </a:prstGeom>
        </p:spPr>
        <p:txBody>
          <a:bodyPr/>
          <a:lstStyle>
            <a:lvl1pPr marL="185738" indent="-185738" algn="l" defTabSz="742950" rtl="0" eaLnBrk="1" latinLnBrk="0" hangingPunct="1">
              <a:lnSpc>
                <a:spcPct val="90000"/>
              </a:lnSpc>
              <a:spcBef>
                <a:spcPts val="813"/>
              </a:spcBef>
              <a:buFont typeface="Arial" panose="020B0604020202020204" pitchFamily="34" charset="0"/>
              <a:buChar char="•"/>
              <a:defRPr sz="2275" kern="1200">
                <a:solidFill>
                  <a:schemeClr val="tx1"/>
                </a:solidFill>
                <a:latin typeface="Montserrat ExtraBold" pitchFamily="2" charset="0"/>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kern="1200">
                <a:solidFill>
                  <a:schemeClr val="tx1"/>
                </a:solidFill>
                <a:latin typeface="Montserrat SemiBold" pitchFamily="2" charset="0"/>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kern="1200">
                <a:solidFill>
                  <a:schemeClr val="tx1"/>
                </a:solidFill>
                <a:latin typeface="Montserrat" pitchFamily="2" charset="0"/>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ontserrat Light" pitchFamily="2" charset="0"/>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ontserrat ExtraLight" pitchFamily="2" charset="0"/>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a:lstStyle>
          <a:p>
            <a:r>
              <a:rPr lang="fr-FR" sz="2000">
                <a:latin typeface="Montserrat" panose="020B0604020202020204" pitchFamily="2" charset="0"/>
              </a:rPr>
              <a:t>Remise en dispo si les anomalies sont levées (par la mairie; interdit de le faire pour les pompiers)</a:t>
            </a:r>
          </a:p>
          <a:p>
            <a:r>
              <a:rPr lang="fr-FR" sz="2000">
                <a:latin typeface="Montserrat" panose="020B0604020202020204" pitchFamily="2" charset="0"/>
              </a:rPr>
              <a:t>Mise en place de mails automatiques pour faciliter le suivi lors d’une création, modification ou suppression</a:t>
            </a:r>
          </a:p>
          <a:p>
            <a:endParaRPr lang="fr-FR" sz="2000">
              <a:latin typeface="Montserrat" panose="020B0604020202020204" pitchFamily="2" charset="0"/>
            </a:endParaRPr>
          </a:p>
        </p:txBody>
      </p:sp>
    </p:spTree>
    <p:extLst>
      <p:ext uri="{BB962C8B-B14F-4D97-AF65-F5344CB8AC3E}">
        <p14:creationId xmlns:p14="http://schemas.microsoft.com/office/powerpoint/2010/main" val="4534857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268435A3-D751-9B71-7B51-D5D3E399485E}"/>
              </a:ext>
            </a:extLst>
          </p:cNvPr>
          <p:cNvPicPr>
            <a:picLocks noChangeAspect="1"/>
          </p:cNvPicPr>
          <p:nvPr/>
        </p:nvPicPr>
        <p:blipFill>
          <a:blip r:embed="rId3"/>
          <a:stretch>
            <a:fillRect/>
          </a:stretch>
        </p:blipFill>
        <p:spPr>
          <a:xfrm>
            <a:off x="0" y="0"/>
            <a:ext cx="9901853" cy="6858000"/>
          </a:xfrm>
          <a:prstGeom prst="rect">
            <a:avLst/>
          </a:prstGeom>
        </p:spPr>
      </p:pic>
    </p:spTree>
    <p:extLst>
      <p:ext uri="{BB962C8B-B14F-4D97-AF65-F5344CB8AC3E}">
        <p14:creationId xmlns:p14="http://schemas.microsoft.com/office/powerpoint/2010/main" val="22149897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D506D7D-C5BC-C247-DF26-BA0256F583FB}"/>
              </a:ext>
            </a:extLst>
          </p:cNvPr>
          <p:cNvSpPr>
            <a:spLocks noGrp="1"/>
          </p:cNvSpPr>
          <p:nvPr>
            <p:ph type="title"/>
          </p:nvPr>
        </p:nvSpPr>
        <p:spPr>
          <a:xfrm>
            <a:off x="0" y="300359"/>
            <a:ext cx="6386052" cy="510778"/>
          </a:xfrm>
        </p:spPr>
        <p:txBody>
          <a:bodyPr/>
          <a:lstStyle/>
          <a:p>
            <a:r>
              <a:rPr lang="fr-FR" sz="2200"/>
              <a:t> </a:t>
            </a:r>
          </a:p>
        </p:txBody>
      </p:sp>
      <p:sp>
        <p:nvSpPr>
          <p:cNvPr id="5" name="ZoneTexte 4">
            <a:extLst>
              <a:ext uri="{FF2B5EF4-FFF2-40B4-BE49-F238E27FC236}">
                <a16:creationId xmlns:a16="http://schemas.microsoft.com/office/drawing/2014/main" id="{983BCE42-250F-422D-BFB7-654413D04607}"/>
              </a:ext>
            </a:extLst>
          </p:cNvPr>
          <p:cNvSpPr txBox="1"/>
          <p:nvPr/>
        </p:nvSpPr>
        <p:spPr>
          <a:xfrm>
            <a:off x="9468465" y="6481916"/>
            <a:ext cx="280219" cy="307777"/>
          </a:xfrm>
          <a:prstGeom prst="rect">
            <a:avLst/>
          </a:prstGeom>
          <a:noFill/>
        </p:spPr>
        <p:txBody>
          <a:bodyPr wrap="square" rtlCol="0">
            <a:spAutoFit/>
          </a:bodyPr>
          <a:lstStyle/>
          <a:p>
            <a:r>
              <a:rPr lang="fr-FR" sz="1400" b="1"/>
              <a:t>3</a:t>
            </a:r>
          </a:p>
        </p:txBody>
      </p:sp>
      <p:sp>
        <p:nvSpPr>
          <p:cNvPr id="9" name="Sous-titre 2">
            <a:extLst>
              <a:ext uri="{FF2B5EF4-FFF2-40B4-BE49-F238E27FC236}">
                <a16:creationId xmlns:a16="http://schemas.microsoft.com/office/drawing/2014/main" id="{4FFFDF82-13C0-42F3-A9B1-8C80A2281331}"/>
              </a:ext>
            </a:extLst>
          </p:cNvPr>
          <p:cNvSpPr txBox="1">
            <a:spLocks/>
          </p:cNvSpPr>
          <p:nvPr/>
        </p:nvSpPr>
        <p:spPr>
          <a:xfrm>
            <a:off x="2035276" y="5417891"/>
            <a:ext cx="7573298" cy="833286"/>
          </a:xfrm>
          <a:prstGeom prst="rect">
            <a:avLst/>
          </a:prstGeom>
        </p:spPr>
        <p:txBody>
          <a:bodyPr/>
          <a:lstStyle>
            <a:lvl1pPr marL="185738" indent="-185738" algn="l" defTabSz="742950" rtl="0" eaLnBrk="1" latinLnBrk="0" hangingPunct="1">
              <a:lnSpc>
                <a:spcPct val="90000"/>
              </a:lnSpc>
              <a:spcBef>
                <a:spcPts val="813"/>
              </a:spcBef>
              <a:buFont typeface="Arial" panose="020B0604020202020204" pitchFamily="34" charset="0"/>
              <a:buChar char="•"/>
              <a:defRPr sz="2275" kern="1200">
                <a:solidFill>
                  <a:schemeClr val="tx1"/>
                </a:solidFill>
                <a:latin typeface="Montserrat ExtraBold" pitchFamily="2" charset="0"/>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kern="1200">
                <a:solidFill>
                  <a:schemeClr val="tx1"/>
                </a:solidFill>
                <a:latin typeface="Montserrat SemiBold" pitchFamily="2" charset="0"/>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kern="1200">
                <a:solidFill>
                  <a:schemeClr val="tx1"/>
                </a:solidFill>
                <a:latin typeface="Montserrat" pitchFamily="2" charset="0"/>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ontserrat Light" pitchFamily="2" charset="0"/>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ontserrat ExtraLight" pitchFamily="2" charset="0"/>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a:lstStyle>
          <a:p>
            <a:pPr marL="0" indent="0">
              <a:buNone/>
            </a:pPr>
            <a:endParaRPr lang="fr-FR" sz="2000">
              <a:latin typeface="Montserrat" panose="020B0604020202020204" pitchFamily="2" charset="0"/>
            </a:endParaRPr>
          </a:p>
        </p:txBody>
      </p:sp>
      <p:sp>
        <p:nvSpPr>
          <p:cNvPr id="10" name="Titre 3">
            <a:extLst>
              <a:ext uri="{FF2B5EF4-FFF2-40B4-BE49-F238E27FC236}">
                <a16:creationId xmlns:a16="http://schemas.microsoft.com/office/drawing/2014/main" id="{E301D56E-5984-4396-AAD1-F373C70882D1}"/>
              </a:ext>
            </a:extLst>
          </p:cNvPr>
          <p:cNvSpPr txBox="1">
            <a:spLocks/>
          </p:cNvSpPr>
          <p:nvPr/>
        </p:nvSpPr>
        <p:spPr>
          <a:xfrm>
            <a:off x="152400" y="452759"/>
            <a:ext cx="6386052" cy="510778"/>
          </a:xfrm>
          <a:prstGeom prst="rect">
            <a:avLst/>
          </a:prstGeom>
        </p:spPr>
        <p:txBody>
          <a:bodyPr/>
          <a:lstStyle>
            <a:lvl1pPr algn="l" defTabSz="742950" rtl="0" eaLnBrk="1" latinLnBrk="0" hangingPunct="1">
              <a:lnSpc>
                <a:spcPct val="90000"/>
              </a:lnSpc>
              <a:spcBef>
                <a:spcPct val="0"/>
              </a:spcBef>
              <a:buNone/>
              <a:defRPr sz="2925" b="1" kern="1200">
                <a:solidFill>
                  <a:schemeClr val="bg1"/>
                </a:solidFill>
                <a:latin typeface="Montserrat ExtraBold" pitchFamily="2" charset="0"/>
                <a:ea typeface="+mj-ea"/>
                <a:cs typeface="+mj-cs"/>
              </a:defRPr>
            </a:lvl1pPr>
          </a:lstStyle>
          <a:p>
            <a:endParaRPr lang="fr-FR" sz="2200"/>
          </a:p>
        </p:txBody>
      </p:sp>
      <p:sp>
        <p:nvSpPr>
          <p:cNvPr id="11" name="Titre 3">
            <a:extLst>
              <a:ext uri="{FF2B5EF4-FFF2-40B4-BE49-F238E27FC236}">
                <a16:creationId xmlns:a16="http://schemas.microsoft.com/office/drawing/2014/main" id="{BE70D7E6-695B-4A52-84CC-2977CE681A53}"/>
              </a:ext>
            </a:extLst>
          </p:cNvPr>
          <p:cNvSpPr txBox="1">
            <a:spLocks/>
          </p:cNvSpPr>
          <p:nvPr/>
        </p:nvSpPr>
        <p:spPr>
          <a:xfrm>
            <a:off x="76200" y="300359"/>
            <a:ext cx="6386052" cy="510778"/>
          </a:xfrm>
          <a:prstGeom prst="rect">
            <a:avLst/>
          </a:prstGeom>
        </p:spPr>
        <p:txBody>
          <a:bodyPr/>
          <a:lstStyle>
            <a:lvl1pPr algn="l" defTabSz="742950" rtl="0" eaLnBrk="1" latinLnBrk="0" hangingPunct="1">
              <a:lnSpc>
                <a:spcPct val="90000"/>
              </a:lnSpc>
              <a:spcBef>
                <a:spcPct val="0"/>
              </a:spcBef>
              <a:buNone/>
              <a:defRPr sz="2925" b="1" kern="1200">
                <a:solidFill>
                  <a:schemeClr val="bg1"/>
                </a:solidFill>
                <a:latin typeface="Montserrat ExtraBold" pitchFamily="2" charset="0"/>
                <a:ea typeface="+mj-ea"/>
                <a:cs typeface="+mj-cs"/>
              </a:defRPr>
            </a:lvl1pPr>
          </a:lstStyle>
          <a:p>
            <a:r>
              <a:rPr lang="fr-FR" sz="2200"/>
              <a:t>Visualisation dans l’OPENSIS 13 </a:t>
            </a:r>
          </a:p>
        </p:txBody>
      </p:sp>
      <p:pic>
        <p:nvPicPr>
          <p:cNvPr id="3" name="Image 2">
            <a:extLst>
              <a:ext uri="{FF2B5EF4-FFF2-40B4-BE49-F238E27FC236}">
                <a16:creationId xmlns:a16="http://schemas.microsoft.com/office/drawing/2014/main" id="{390863E2-ADA6-4857-94C0-BB3D8EA8EF49}"/>
              </a:ext>
            </a:extLst>
          </p:cNvPr>
          <p:cNvPicPr>
            <a:picLocks noChangeAspect="1"/>
          </p:cNvPicPr>
          <p:nvPr/>
        </p:nvPicPr>
        <p:blipFill>
          <a:blip r:embed="rId2"/>
          <a:stretch>
            <a:fillRect/>
          </a:stretch>
        </p:blipFill>
        <p:spPr>
          <a:xfrm>
            <a:off x="653344" y="1327354"/>
            <a:ext cx="8719258" cy="4698131"/>
          </a:xfrm>
          <a:prstGeom prst="rect">
            <a:avLst/>
          </a:prstGeom>
        </p:spPr>
      </p:pic>
    </p:spTree>
    <p:extLst>
      <p:ext uri="{BB962C8B-B14F-4D97-AF65-F5344CB8AC3E}">
        <p14:creationId xmlns:p14="http://schemas.microsoft.com/office/powerpoint/2010/main" val="35967008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E78EF4-6466-5C1F-D2D1-B7CADDEA2584}"/>
              </a:ext>
            </a:extLst>
          </p:cNvPr>
          <p:cNvSpPr>
            <a:spLocks noGrp="1"/>
          </p:cNvSpPr>
          <p:nvPr>
            <p:ph type="ctrTitle"/>
          </p:nvPr>
        </p:nvSpPr>
        <p:spPr>
          <a:xfrm>
            <a:off x="2048548" y="4686375"/>
            <a:ext cx="3106014" cy="626653"/>
          </a:xfrm>
        </p:spPr>
        <p:txBody>
          <a:bodyPr/>
          <a:lstStyle/>
          <a:p>
            <a:pPr algn="l"/>
            <a:r>
              <a:rPr lang="fr-FR" sz="1800"/>
              <a:t>Contact Bureau SIG13 :</a:t>
            </a:r>
          </a:p>
        </p:txBody>
      </p:sp>
      <p:sp>
        <p:nvSpPr>
          <p:cNvPr id="3" name="Sous-titre 2">
            <a:extLst>
              <a:ext uri="{FF2B5EF4-FFF2-40B4-BE49-F238E27FC236}">
                <a16:creationId xmlns:a16="http://schemas.microsoft.com/office/drawing/2014/main" id="{EBE54B28-4003-13E4-373F-D70EE6BB35E7}"/>
              </a:ext>
            </a:extLst>
          </p:cNvPr>
          <p:cNvSpPr>
            <a:spLocks noGrp="1"/>
          </p:cNvSpPr>
          <p:nvPr>
            <p:ph type="subTitle" idx="1"/>
          </p:nvPr>
        </p:nvSpPr>
        <p:spPr>
          <a:xfrm>
            <a:off x="4896464" y="4948082"/>
            <a:ext cx="3106014" cy="479323"/>
          </a:xfrm>
        </p:spPr>
        <p:txBody>
          <a:bodyPr/>
          <a:lstStyle/>
          <a:p>
            <a:pPr algn="l"/>
            <a:r>
              <a:rPr lang="fr-FR"/>
              <a:t> Gops-carto@sdis13.fr</a:t>
            </a:r>
          </a:p>
        </p:txBody>
      </p:sp>
      <p:sp>
        <p:nvSpPr>
          <p:cNvPr id="4" name="Titre 1">
            <a:extLst>
              <a:ext uri="{FF2B5EF4-FFF2-40B4-BE49-F238E27FC236}">
                <a16:creationId xmlns:a16="http://schemas.microsoft.com/office/drawing/2014/main" id="{7D160851-870B-4735-8D55-0AA2C0103A94}"/>
              </a:ext>
            </a:extLst>
          </p:cNvPr>
          <p:cNvSpPr txBox="1">
            <a:spLocks/>
          </p:cNvSpPr>
          <p:nvPr/>
        </p:nvSpPr>
        <p:spPr>
          <a:xfrm>
            <a:off x="1038284" y="3115673"/>
            <a:ext cx="7429500" cy="626653"/>
          </a:xfrm>
          <a:prstGeom prst="rect">
            <a:avLst/>
          </a:prstGeom>
        </p:spPr>
        <p:txBody>
          <a:bodyPr anchor="b"/>
          <a:lstStyle>
            <a:lvl1pPr algn="ctr" defTabSz="742950" rtl="0" eaLnBrk="1" latinLnBrk="0" hangingPunct="1">
              <a:lnSpc>
                <a:spcPct val="90000"/>
              </a:lnSpc>
              <a:spcBef>
                <a:spcPct val="0"/>
              </a:spcBef>
              <a:buNone/>
              <a:defRPr sz="4875" b="1" kern="1200">
                <a:solidFill>
                  <a:schemeClr val="bg1"/>
                </a:solidFill>
                <a:latin typeface="Montserrat ExtraBold" pitchFamily="2" charset="0"/>
                <a:ea typeface="+mj-ea"/>
                <a:cs typeface="+mj-cs"/>
              </a:defRPr>
            </a:lvl1pPr>
          </a:lstStyle>
          <a:p>
            <a:r>
              <a:rPr lang="fr-FR"/>
              <a:t>Merci pour votre attention</a:t>
            </a:r>
          </a:p>
        </p:txBody>
      </p:sp>
    </p:spTree>
    <p:extLst>
      <p:ext uri="{BB962C8B-B14F-4D97-AF65-F5344CB8AC3E}">
        <p14:creationId xmlns:p14="http://schemas.microsoft.com/office/powerpoint/2010/main" val="2451261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ous-titre 4">
            <a:extLst>
              <a:ext uri="{FF2B5EF4-FFF2-40B4-BE49-F238E27FC236}">
                <a16:creationId xmlns:a16="http://schemas.microsoft.com/office/drawing/2014/main" id="{A411F4CE-3179-6438-85B0-03BE3E2EC75F}"/>
              </a:ext>
            </a:extLst>
          </p:cNvPr>
          <p:cNvSpPr>
            <a:spLocks noGrp="1"/>
          </p:cNvSpPr>
          <p:nvPr>
            <p:ph type="subTitle" idx="1"/>
          </p:nvPr>
        </p:nvSpPr>
        <p:spPr>
          <a:xfrm>
            <a:off x="826651" y="1390852"/>
            <a:ext cx="7429500" cy="1655762"/>
          </a:xfrm>
        </p:spPr>
        <p:txBody>
          <a:bodyPr lIns="91440" tIns="45720" rIns="91440" bIns="45720" anchor="t"/>
          <a:lstStyle/>
          <a:p>
            <a:r>
              <a:rPr lang="fr-FR" sz="3600">
                <a:latin typeface="Montserrat SemiBold"/>
              </a:rPr>
              <a:t>PRESENTATION DU PROJET DECI SDIS 06 / VALABRE</a:t>
            </a:r>
          </a:p>
        </p:txBody>
      </p:sp>
      <p:pic>
        <p:nvPicPr>
          <p:cNvPr id="3" name="Image 2" descr="Une image contenant logo, symbole, Graphique, Emblème&#10;&#10;Description générée automatiquement">
            <a:extLst>
              <a:ext uri="{FF2B5EF4-FFF2-40B4-BE49-F238E27FC236}">
                <a16:creationId xmlns:a16="http://schemas.microsoft.com/office/drawing/2014/main" id="{DE7753FB-F96A-0A2E-A0BE-E066F0E56E7C}"/>
              </a:ext>
            </a:extLst>
          </p:cNvPr>
          <p:cNvPicPr>
            <a:picLocks noChangeAspect="1"/>
          </p:cNvPicPr>
          <p:nvPr/>
        </p:nvPicPr>
        <p:blipFill>
          <a:blip r:embed="rId2"/>
          <a:stretch>
            <a:fillRect/>
          </a:stretch>
        </p:blipFill>
        <p:spPr>
          <a:xfrm>
            <a:off x="3369665" y="3227916"/>
            <a:ext cx="2341171" cy="2768600"/>
          </a:xfrm>
          <a:prstGeom prst="rect">
            <a:avLst/>
          </a:prstGeom>
        </p:spPr>
      </p:pic>
    </p:spTree>
    <p:extLst>
      <p:ext uri="{BB962C8B-B14F-4D97-AF65-F5344CB8AC3E}">
        <p14:creationId xmlns:p14="http://schemas.microsoft.com/office/powerpoint/2010/main" val="34251264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E78EF4-6466-5C1F-D2D1-B7CADDEA2584}"/>
              </a:ext>
            </a:extLst>
          </p:cNvPr>
          <p:cNvSpPr>
            <a:spLocks noGrp="1"/>
          </p:cNvSpPr>
          <p:nvPr>
            <p:ph type="ctrTitle"/>
          </p:nvPr>
        </p:nvSpPr>
        <p:spPr>
          <a:xfrm>
            <a:off x="1823780" y="184824"/>
            <a:ext cx="6492083" cy="459192"/>
          </a:xfrm>
        </p:spPr>
        <p:txBody>
          <a:bodyPr/>
          <a:lstStyle/>
          <a:p>
            <a:r>
              <a:rPr lang="fr-FR" sz="2400"/>
              <a:t>Logiciel actuel pour la DECI du SDIS06</a:t>
            </a:r>
          </a:p>
        </p:txBody>
      </p:sp>
      <p:pic>
        <p:nvPicPr>
          <p:cNvPr id="4" name="Image 3"/>
          <p:cNvPicPr>
            <a:picLocks noChangeAspect="1"/>
          </p:cNvPicPr>
          <p:nvPr/>
        </p:nvPicPr>
        <p:blipFill>
          <a:blip r:embed="rId2"/>
          <a:stretch>
            <a:fillRect/>
          </a:stretch>
        </p:blipFill>
        <p:spPr>
          <a:xfrm>
            <a:off x="548639" y="782038"/>
            <a:ext cx="8470670" cy="5826755"/>
          </a:xfrm>
          <a:prstGeom prst="rect">
            <a:avLst/>
          </a:prstGeom>
        </p:spPr>
      </p:pic>
    </p:spTree>
    <p:extLst>
      <p:ext uri="{BB962C8B-B14F-4D97-AF65-F5344CB8AC3E}">
        <p14:creationId xmlns:p14="http://schemas.microsoft.com/office/powerpoint/2010/main" val="19625315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D506D7D-C5BC-C247-DF26-BA0256F583FB}"/>
              </a:ext>
            </a:extLst>
          </p:cNvPr>
          <p:cNvSpPr>
            <a:spLocks noGrp="1"/>
          </p:cNvSpPr>
          <p:nvPr>
            <p:ph type="title"/>
          </p:nvPr>
        </p:nvSpPr>
        <p:spPr>
          <a:xfrm>
            <a:off x="0" y="300359"/>
            <a:ext cx="5906271" cy="510778"/>
          </a:xfrm>
        </p:spPr>
        <p:txBody>
          <a:bodyPr/>
          <a:lstStyle/>
          <a:p>
            <a:r>
              <a:rPr lang="fr-FR" sz="2400"/>
              <a:t>Objectif DECI, 2 projets </a:t>
            </a:r>
            <a:r>
              <a:rPr lang="fr-FR" sz="2400" err="1"/>
              <a:t>Lizmap</a:t>
            </a:r>
            <a:endParaRPr lang="fr-FR" sz="2400"/>
          </a:p>
        </p:txBody>
      </p:sp>
      <p:pic>
        <p:nvPicPr>
          <p:cNvPr id="2" name="Image 1"/>
          <p:cNvPicPr>
            <a:picLocks noChangeAspect="1"/>
          </p:cNvPicPr>
          <p:nvPr/>
        </p:nvPicPr>
        <p:blipFill>
          <a:blip r:embed="rId2"/>
          <a:stretch>
            <a:fillRect/>
          </a:stretch>
        </p:blipFill>
        <p:spPr>
          <a:xfrm>
            <a:off x="3829308" y="5022228"/>
            <a:ext cx="1868892" cy="1613702"/>
          </a:xfrm>
          <a:prstGeom prst="rect">
            <a:avLst/>
          </a:prstGeom>
        </p:spPr>
      </p:pic>
      <p:pic>
        <p:nvPicPr>
          <p:cNvPr id="3" name="Image 2"/>
          <p:cNvPicPr>
            <a:picLocks noChangeAspect="1"/>
          </p:cNvPicPr>
          <p:nvPr/>
        </p:nvPicPr>
        <p:blipFill>
          <a:blip r:embed="rId3"/>
          <a:stretch>
            <a:fillRect/>
          </a:stretch>
        </p:blipFill>
        <p:spPr>
          <a:xfrm>
            <a:off x="3829308" y="2086495"/>
            <a:ext cx="3469266" cy="2060074"/>
          </a:xfrm>
          <a:prstGeom prst="rect">
            <a:avLst/>
          </a:prstGeom>
        </p:spPr>
      </p:pic>
      <p:sp>
        <p:nvSpPr>
          <p:cNvPr id="6" name="ZoneTexte 5"/>
          <p:cNvSpPr txBox="1"/>
          <p:nvPr/>
        </p:nvSpPr>
        <p:spPr>
          <a:xfrm>
            <a:off x="7298574" y="1888947"/>
            <a:ext cx="2527070" cy="1754326"/>
          </a:xfrm>
          <a:prstGeom prst="rect">
            <a:avLst/>
          </a:prstGeom>
          <a:noFill/>
          <a:ln w="28575">
            <a:solidFill>
              <a:schemeClr val="tx2">
                <a:lumMod val="75000"/>
              </a:schemeClr>
            </a:solidFill>
          </a:ln>
        </p:spPr>
        <p:txBody>
          <a:bodyPr wrap="square" rtlCol="0">
            <a:spAutoFit/>
          </a:bodyPr>
          <a:lstStyle/>
          <a:p>
            <a:r>
              <a:rPr lang="fr-FR" err="1"/>
              <a:t>Opendecitech</a:t>
            </a:r>
            <a:r>
              <a:rPr lang="fr-FR"/>
              <a:t>:</a:t>
            </a:r>
          </a:p>
          <a:p>
            <a:r>
              <a:rPr lang="fr-FR"/>
              <a:t>-Pour création de PEI et contrôle technique</a:t>
            </a:r>
          </a:p>
          <a:p>
            <a:r>
              <a:rPr lang="fr-FR"/>
              <a:t>- A destination des Mairies, EPCI et Sociétés d’affermage</a:t>
            </a:r>
          </a:p>
        </p:txBody>
      </p:sp>
      <p:sp>
        <p:nvSpPr>
          <p:cNvPr id="7" name="ZoneTexte 6"/>
          <p:cNvSpPr txBox="1"/>
          <p:nvPr/>
        </p:nvSpPr>
        <p:spPr>
          <a:xfrm>
            <a:off x="1302238" y="1913940"/>
            <a:ext cx="2527070" cy="2862322"/>
          </a:xfrm>
          <a:prstGeom prst="rect">
            <a:avLst/>
          </a:prstGeom>
          <a:noFill/>
          <a:ln w="28575">
            <a:solidFill>
              <a:schemeClr val="tx2">
                <a:lumMod val="75000"/>
              </a:schemeClr>
            </a:solidFill>
          </a:ln>
        </p:spPr>
        <p:txBody>
          <a:bodyPr wrap="square" rtlCol="0">
            <a:spAutoFit/>
          </a:bodyPr>
          <a:lstStyle/>
          <a:p>
            <a:r>
              <a:rPr lang="fr-FR" err="1"/>
              <a:t>Opendeciops</a:t>
            </a:r>
            <a:r>
              <a:rPr lang="fr-FR"/>
              <a:t>:</a:t>
            </a:r>
          </a:p>
          <a:p>
            <a:r>
              <a:rPr lang="fr-FR"/>
              <a:t>-Pour les reconnaissances </a:t>
            </a:r>
            <a:r>
              <a:rPr lang="fr-FR" err="1"/>
              <a:t>opérationnlles</a:t>
            </a:r>
            <a:r>
              <a:rPr lang="fr-FR"/>
              <a:t> des pompiers</a:t>
            </a:r>
          </a:p>
          <a:p>
            <a:r>
              <a:rPr lang="fr-FR"/>
              <a:t>- Utilisation de tablettes comme déjà utilisées par les SP en intervention avec le projet </a:t>
            </a:r>
            <a:r>
              <a:rPr lang="fr-FR" err="1"/>
              <a:t>Lizmap</a:t>
            </a:r>
            <a:r>
              <a:rPr lang="fr-FR"/>
              <a:t> </a:t>
            </a:r>
            <a:r>
              <a:rPr lang="fr-FR" err="1"/>
              <a:t>Openops</a:t>
            </a:r>
            <a:endParaRPr lang="fr-FR"/>
          </a:p>
        </p:txBody>
      </p:sp>
      <p:cxnSp>
        <p:nvCxnSpPr>
          <p:cNvPr id="9" name="Connecteur droit avec flèche 8"/>
          <p:cNvCxnSpPr/>
          <p:nvPr/>
        </p:nvCxnSpPr>
        <p:spPr>
          <a:xfrm>
            <a:off x="1878676" y="4638502"/>
            <a:ext cx="2211186" cy="108065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62502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54F6C26E-0CC6-0074-9EAB-F5CC1D117C2E}"/>
              </a:ext>
            </a:extLst>
          </p:cNvPr>
          <p:cNvSpPr>
            <a:spLocks noGrp="1"/>
          </p:cNvSpPr>
          <p:nvPr>
            <p:ph type="title"/>
          </p:nvPr>
        </p:nvSpPr>
        <p:spPr>
          <a:xfrm>
            <a:off x="723207" y="110763"/>
            <a:ext cx="7383814" cy="502055"/>
          </a:xfrm>
        </p:spPr>
        <p:txBody>
          <a:bodyPr/>
          <a:lstStyle/>
          <a:p>
            <a:r>
              <a:rPr lang="fr-FR" sz="1200"/>
              <a:t>Exemple d’utilisation </a:t>
            </a:r>
            <a:r>
              <a:rPr lang="fr-FR" sz="1200" err="1"/>
              <a:t>opendeciops</a:t>
            </a:r>
            <a:r>
              <a:rPr lang="fr-FR" sz="1200"/>
              <a:t>: un code couleur simple reconnaissance inférieure à 2 ans= vert, supérieure= rouge. Utilisation de filtres spatiaux selon les zones de compétence des Casernes</a:t>
            </a:r>
            <a:br>
              <a:rPr lang="fr-FR" sz="1200"/>
            </a:br>
            <a:r>
              <a:rPr lang="fr-FR" sz="1200"/>
              <a:t>Quelques champs seulement sont éditables, possibilité de déplacer un PEI et d’y ajouter une anomalie bloquante ou non</a:t>
            </a:r>
          </a:p>
        </p:txBody>
      </p:sp>
      <p:pic>
        <p:nvPicPr>
          <p:cNvPr id="2" name="Image 1"/>
          <p:cNvPicPr>
            <a:picLocks noChangeAspect="1"/>
          </p:cNvPicPr>
          <p:nvPr/>
        </p:nvPicPr>
        <p:blipFill>
          <a:blip r:embed="rId2"/>
          <a:stretch>
            <a:fillRect/>
          </a:stretch>
        </p:blipFill>
        <p:spPr>
          <a:xfrm>
            <a:off x="150295" y="1010232"/>
            <a:ext cx="2564076" cy="2076155"/>
          </a:xfrm>
          <a:prstGeom prst="rect">
            <a:avLst/>
          </a:prstGeom>
        </p:spPr>
      </p:pic>
      <p:pic>
        <p:nvPicPr>
          <p:cNvPr id="3" name="Image 2"/>
          <p:cNvPicPr>
            <a:picLocks noChangeAspect="1"/>
          </p:cNvPicPr>
          <p:nvPr/>
        </p:nvPicPr>
        <p:blipFill>
          <a:blip r:embed="rId3"/>
          <a:stretch>
            <a:fillRect/>
          </a:stretch>
        </p:blipFill>
        <p:spPr>
          <a:xfrm>
            <a:off x="328033" y="3242261"/>
            <a:ext cx="2386338" cy="3074237"/>
          </a:xfrm>
          <a:prstGeom prst="rect">
            <a:avLst/>
          </a:prstGeom>
        </p:spPr>
      </p:pic>
      <p:pic>
        <p:nvPicPr>
          <p:cNvPr id="6" name="Image 5"/>
          <p:cNvPicPr>
            <a:picLocks noChangeAspect="1"/>
          </p:cNvPicPr>
          <p:nvPr/>
        </p:nvPicPr>
        <p:blipFill>
          <a:blip r:embed="rId4"/>
          <a:stretch>
            <a:fillRect/>
          </a:stretch>
        </p:blipFill>
        <p:spPr>
          <a:xfrm>
            <a:off x="2929968" y="1190832"/>
            <a:ext cx="2829537" cy="2982151"/>
          </a:xfrm>
          <a:prstGeom prst="rect">
            <a:avLst/>
          </a:prstGeom>
        </p:spPr>
      </p:pic>
      <p:pic>
        <p:nvPicPr>
          <p:cNvPr id="7" name="Image 6"/>
          <p:cNvPicPr>
            <a:picLocks noChangeAspect="1"/>
          </p:cNvPicPr>
          <p:nvPr/>
        </p:nvPicPr>
        <p:blipFill>
          <a:blip r:embed="rId5"/>
          <a:stretch>
            <a:fillRect/>
          </a:stretch>
        </p:blipFill>
        <p:spPr>
          <a:xfrm>
            <a:off x="3000345" y="4460700"/>
            <a:ext cx="2061723" cy="2083066"/>
          </a:xfrm>
          <a:prstGeom prst="rect">
            <a:avLst/>
          </a:prstGeom>
        </p:spPr>
      </p:pic>
      <p:pic>
        <p:nvPicPr>
          <p:cNvPr id="8" name="Image 7"/>
          <p:cNvPicPr>
            <a:picLocks noChangeAspect="1"/>
          </p:cNvPicPr>
          <p:nvPr/>
        </p:nvPicPr>
        <p:blipFill>
          <a:blip r:embed="rId6"/>
          <a:stretch>
            <a:fillRect/>
          </a:stretch>
        </p:blipFill>
        <p:spPr>
          <a:xfrm>
            <a:off x="5975102" y="1395633"/>
            <a:ext cx="3654846" cy="4858962"/>
          </a:xfrm>
          <a:prstGeom prst="rect">
            <a:avLst/>
          </a:prstGeom>
        </p:spPr>
      </p:pic>
      <p:sp>
        <p:nvSpPr>
          <p:cNvPr id="9" name="ZoneTexte 8"/>
          <p:cNvSpPr txBox="1"/>
          <p:nvPr/>
        </p:nvSpPr>
        <p:spPr>
          <a:xfrm>
            <a:off x="6616931" y="947651"/>
            <a:ext cx="2335876" cy="369332"/>
          </a:xfrm>
          <a:prstGeom prst="rect">
            <a:avLst/>
          </a:prstGeom>
          <a:solidFill>
            <a:schemeClr val="accent2">
              <a:lumMod val="20000"/>
              <a:lumOff val="80000"/>
            </a:schemeClr>
          </a:solidFill>
        </p:spPr>
        <p:txBody>
          <a:bodyPr wrap="square" rtlCol="0">
            <a:spAutoFit/>
          </a:bodyPr>
          <a:lstStyle/>
          <a:p>
            <a:r>
              <a:rPr lang="fr-FR"/>
              <a:t>Visualisation sur IPAD</a:t>
            </a:r>
          </a:p>
        </p:txBody>
      </p:sp>
    </p:spTree>
    <p:extLst>
      <p:ext uri="{BB962C8B-B14F-4D97-AF65-F5344CB8AC3E}">
        <p14:creationId xmlns:p14="http://schemas.microsoft.com/office/powerpoint/2010/main" val="39816603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54F6C26E-0CC6-0074-9EAB-F5CC1D117C2E}"/>
              </a:ext>
            </a:extLst>
          </p:cNvPr>
          <p:cNvSpPr>
            <a:spLocks noGrp="1"/>
          </p:cNvSpPr>
          <p:nvPr>
            <p:ph type="title"/>
          </p:nvPr>
        </p:nvSpPr>
        <p:spPr>
          <a:xfrm>
            <a:off x="723207" y="110763"/>
            <a:ext cx="7383814" cy="1003142"/>
          </a:xfrm>
        </p:spPr>
        <p:txBody>
          <a:bodyPr/>
          <a:lstStyle/>
          <a:p>
            <a:r>
              <a:rPr lang="fr-FR" sz="1200"/>
              <a:t>Exemple d’utilisation </a:t>
            </a:r>
            <a:r>
              <a:rPr lang="fr-FR" sz="1200" err="1"/>
              <a:t>opendecitech</a:t>
            </a:r>
            <a:r>
              <a:rPr lang="fr-FR" sz="1200"/>
              <a:t>: un code couleur appliqué sur les dates des contrôles techniques, associé à un envoi de mail en cas de date dépassée.</a:t>
            </a:r>
            <a:br>
              <a:rPr lang="fr-FR" sz="1200"/>
            </a:br>
            <a:r>
              <a:rPr lang="fr-FR" sz="1200"/>
              <a:t>Les Mairies, EPCI, éditent les PEI, les Pompiers Prévision ont les droits de saisie sur l’ensemble des champs et disposent de toutes les </a:t>
            </a:r>
            <a:r>
              <a:rPr lang="fr-FR" sz="1200" err="1"/>
              <a:t>symbologies</a:t>
            </a:r>
            <a:r>
              <a:rPr lang="fr-FR" sz="1200"/>
              <a:t> appliquées aux PEI pour les 2 projets</a:t>
            </a:r>
          </a:p>
        </p:txBody>
      </p:sp>
      <p:pic>
        <p:nvPicPr>
          <p:cNvPr id="10" name="Image 9"/>
          <p:cNvPicPr>
            <a:picLocks noChangeAspect="1"/>
          </p:cNvPicPr>
          <p:nvPr/>
        </p:nvPicPr>
        <p:blipFill>
          <a:blip r:embed="rId2"/>
          <a:stretch>
            <a:fillRect/>
          </a:stretch>
        </p:blipFill>
        <p:spPr>
          <a:xfrm>
            <a:off x="723207" y="1132317"/>
            <a:ext cx="2253269" cy="4298143"/>
          </a:xfrm>
          <a:prstGeom prst="rect">
            <a:avLst/>
          </a:prstGeom>
        </p:spPr>
      </p:pic>
      <p:pic>
        <p:nvPicPr>
          <p:cNvPr id="11" name="Image 10"/>
          <p:cNvPicPr>
            <a:picLocks noChangeAspect="1"/>
          </p:cNvPicPr>
          <p:nvPr/>
        </p:nvPicPr>
        <p:blipFill>
          <a:blip r:embed="rId3"/>
          <a:stretch>
            <a:fillRect/>
          </a:stretch>
        </p:blipFill>
        <p:spPr>
          <a:xfrm>
            <a:off x="3141562" y="1113905"/>
            <a:ext cx="2662340" cy="5357630"/>
          </a:xfrm>
          <a:prstGeom prst="rect">
            <a:avLst/>
          </a:prstGeom>
        </p:spPr>
      </p:pic>
      <p:pic>
        <p:nvPicPr>
          <p:cNvPr id="12" name="Image 11"/>
          <p:cNvPicPr>
            <a:picLocks noChangeAspect="1"/>
          </p:cNvPicPr>
          <p:nvPr/>
        </p:nvPicPr>
        <p:blipFill>
          <a:blip r:embed="rId4"/>
          <a:stretch>
            <a:fillRect/>
          </a:stretch>
        </p:blipFill>
        <p:spPr>
          <a:xfrm>
            <a:off x="5968988" y="1336615"/>
            <a:ext cx="3165400" cy="4093845"/>
          </a:xfrm>
          <a:prstGeom prst="rect">
            <a:avLst/>
          </a:prstGeom>
        </p:spPr>
      </p:pic>
    </p:spTree>
    <p:extLst>
      <p:ext uri="{BB962C8B-B14F-4D97-AF65-F5344CB8AC3E}">
        <p14:creationId xmlns:p14="http://schemas.microsoft.com/office/powerpoint/2010/main" val="40426130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2824DC-C7F1-71B9-2304-041DB73FE57B}"/>
              </a:ext>
            </a:extLst>
          </p:cNvPr>
          <p:cNvSpPr>
            <a:spLocks noGrp="1"/>
          </p:cNvSpPr>
          <p:nvPr>
            <p:ph type="ctrTitle"/>
          </p:nvPr>
        </p:nvSpPr>
        <p:spPr>
          <a:xfrm>
            <a:off x="170480" y="1122363"/>
            <a:ext cx="9577953" cy="2387600"/>
          </a:xfrm>
        </p:spPr>
        <p:txBody>
          <a:bodyPr/>
          <a:lstStyle/>
          <a:p>
            <a:r>
              <a:rPr lang="fr-FR" sz="4000">
                <a:effectLst/>
                <a:ea typeface="Calibri" panose="020F0502020204030204" pitchFamily="34" charset="0"/>
                <a:cs typeface="Aptos" panose="020B0004020202020204" pitchFamily="34" charset="0"/>
              </a:rPr>
              <a:t>Merci de votre attention</a:t>
            </a:r>
            <a:endParaRPr lang="fr-FR" sz="4000"/>
          </a:p>
        </p:txBody>
      </p:sp>
    </p:spTree>
    <p:extLst>
      <p:ext uri="{BB962C8B-B14F-4D97-AF65-F5344CB8AC3E}">
        <p14:creationId xmlns:p14="http://schemas.microsoft.com/office/powerpoint/2010/main" val="5763301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2824DC-C7F1-71B9-2304-041DB73FE57B}"/>
              </a:ext>
            </a:extLst>
          </p:cNvPr>
          <p:cNvSpPr>
            <a:spLocks noGrp="1"/>
          </p:cNvSpPr>
          <p:nvPr>
            <p:ph type="ctrTitle"/>
          </p:nvPr>
        </p:nvSpPr>
        <p:spPr>
          <a:xfrm>
            <a:off x="971000" y="1041400"/>
            <a:ext cx="7429500" cy="2387600"/>
          </a:xfrm>
        </p:spPr>
        <p:txBody>
          <a:bodyPr lIns="91440" tIns="45720" rIns="91440" bIns="45720" anchor="b"/>
          <a:lstStyle/>
          <a:p>
            <a:r>
              <a:rPr lang="fr-FR" sz="4850" dirty="0">
                <a:latin typeface="Montserrat ExtraBold"/>
              </a:rPr>
              <a:t>Dataviz SDIS34</a:t>
            </a:r>
            <a:endParaRPr lang="fr-FR" sz="4850" dirty="0"/>
          </a:p>
        </p:txBody>
      </p:sp>
    </p:spTree>
    <p:extLst>
      <p:ext uri="{BB962C8B-B14F-4D97-AF65-F5344CB8AC3E}">
        <p14:creationId xmlns:p14="http://schemas.microsoft.com/office/powerpoint/2010/main" val="28413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5302" y="638424"/>
            <a:ext cx="9913486" cy="5575556"/>
            <a:chOff x="-5397" y="-5388"/>
            <a:chExt cx="10091420" cy="5675630"/>
          </a:xfrm>
        </p:grpSpPr>
        <p:sp>
          <p:nvSpPr>
            <p:cNvPr id="3" name="object 3"/>
            <p:cNvSpPr/>
            <p:nvPr/>
          </p:nvSpPr>
          <p:spPr>
            <a:xfrm>
              <a:off x="0" y="8"/>
              <a:ext cx="10080625" cy="5670550"/>
            </a:xfrm>
            <a:custGeom>
              <a:avLst/>
              <a:gdLst/>
              <a:ahLst/>
              <a:cxnLst/>
              <a:rect l="l" t="t" r="r" b="b"/>
              <a:pathLst>
                <a:path w="10080625" h="5670550">
                  <a:moveTo>
                    <a:pt x="10080002" y="0"/>
                  </a:moveTo>
                  <a:lnTo>
                    <a:pt x="0" y="0"/>
                  </a:lnTo>
                  <a:lnTo>
                    <a:pt x="0" y="5670003"/>
                  </a:lnTo>
                  <a:lnTo>
                    <a:pt x="5039995" y="5670003"/>
                  </a:lnTo>
                  <a:lnTo>
                    <a:pt x="10080002" y="5670003"/>
                  </a:lnTo>
                  <a:lnTo>
                    <a:pt x="10080002" y="0"/>
                  </a:lnTo>
                  <a:close/>
                </a:path>
              </a:pathLst>
            </a:custGeom>
            <a:solidFill>
              <a:srgbClr val="2B3D4F"/>
            </a:solidFill>
          </p:spPr>
          <p:txBody>
            <a:bodyPr wrap="square" lIns="0" tIns="0" rIns="0" bIns="0" rtlCol="0"/>
            <a:lstStyle/>
            <a:p>
              <a:endParaRPr sz="1768"/>
            </a:p>
          </p:txBody>
        </p:sp>
        <p:sp>
          <p:nvSpPr>
            <p:cNvPr id="4" name="object 4"/>
            <p:cNvSpPr/>
            <p:nvPr/>
          </p:nvSpPr>
          <p:spPr>
            <a:xfrm>
              <a:off x="0" y="8"/>
              <a:ext cx="10080625" cy="3780154"/>
            </a:xfrm>
            <a:custGeom>
              <a:avLst/>
              <a:gdLst/>
              <a:ahLst/>
              <a:cxnLst/>
              <a:rect l="l" t="t" r="r" b="b"/>
              <a:pathLst>
                <a:path w="10080625" h="3780154">
                  <a:moveTo>
                    <a:pt x="10080002" y="0"/>
                  </a:moveTo>
                  <a:lnTo>
                    <a:pt x="0" y="0"/>
                  </a:lnTo>
                  <a:lnTo>
                    <a:pt x="0" y="3780002"/>
                  </a:lnTo>
                  <a:lnTo>
                    <a:pt x="5039995" y="3780002"/>
                  </a:lnTo>
                  <a:lnTo>
                    <a:pt x="10080002" y="3780002"/>
                  </a:lnTo>
                  <a:lnTo>
                    <a:pt x="10080002" y="0"/>
                  </a:lnTo>
                  <a:close/>
                </a:path>
              </a:pathLst>
            </a:custGeom>
            <a:solidFill>
              <a:srgbClr val="19BB9B"/>
            </a:solidFill>
          </p:spPr>
          <p:txBody>
            <a:bodyPr wrap="square" lIns="0" tIns="0" rIns="0" bIns="0" rtlCol="0"/>
            <a:lstStyle/>
            <a:p>
              <a:endParaRPr sz="1768"/>
            </a:p>
          </p:txBody>
        </p:sp>
        <p:sp>
          <p:nvSpPr>
            <p:cNvPr id="5" name="object 5"/>
            <p:cNvSpPr/>
            <p:nvPr/>
          </p:nvSpPr>
          <p:spPr>
            <a:xfrm>
              <a:off x="0" y="8"/>
              <a:ext cx="10080625" cy="3780154"/>
            </a:xfrm>
            <a:custGeom>
              <a:avLst/>
              <a:gdLst/>
              <a:ahLst/>
              <a:cxnLst/>
              <a:rect l="l" t="t" r="r" b="b"/>
              <a:pathLst>
                <a:path w="10080625" h="3780154">
                  <a:moveTo>
                    <a:pt x="5039995" y="3780002"/>
                  </a:moveTo>
                  <a:lnTo>
                    <a:pt x="0" y="3780002"/>
                  </a:lnTo>
                  <a:lnTo>
                    <a:pt x="0" y="0"/>
                  </a:lnTo>
                  <a:lnTo>
                    <a:pt x="10080002" y="0"/>
                  </a:lnTo>
                  <a:lnTo>
                    <a:pt x="10080002" y="3780002"/>
                  </a:lnTo>
                  <a:lnTo>
                    <a:pt x="5039995" y="3780002"/>
                  </a:lnTo>
                  <a:close/>
                </a:path>
              </a:pathLst>
            </a:custGeom>
            <a:ln w="10799">
              <a:solidFill>
                <a:srgbClr val="19BB9B"/>
              </a:solidFill>
            </a:ln>
          </p:spPr>
          <p:txBody>
            <a:bodyPr wrap="square" lIns="0" tIns="0" rIns="0" bIns="0" rtlCol="0"/>
            <a:lstStyle/>
            <a:p>
              <a:endParaRPr sz="1768"/>
            </a:p>
          </p:txBody>
        </p:sp>
      </p:grpSp>
      <p:sp>
        <p:nvSpPr>
          <p:cNvPr id="6" name="object 6"/>
          <p:cNvSpPr txBox="1">
            <a:spLocks noGrp="1"/>
          </p:cNvSpPr>
          <p:nvPr>
            <p:ph type="title"/>
          </p:nvPr>
        </p:nvSpPr>
        <p:spPr>
          <a:xfrm>
            <a:off x="229073" y="2625500"/>
            <a:ext cx="9438771" cy="1207797"/>
          </a:xfrm>
          <a:prstGeom prst="rect">
            <a:avLst/>
          </a:prstGeom>
        </p:spPr>
        <p:txBody>
          <a:bodyPr vert="horz" wrap="square" lIns="0" tIns="12476" rIns="0" bIns="0" rtlCol="0">
            <a:spAutoFit/>
          </a:bodyPr>
          <a:lstStyle/>
          <a:p>
            <a:pPr algn="ctr">
              <a:lnSpc>
                <a:spcPct val="100000"/>
              </a:lnSpc>
              <a:spcBef>
                <a:spcPts val="98"/>
              </a:spcBef>
            </a:pPr>
            <a:r>
              <a:rPr sz="2800" dirty="0"/>
              <a:t>Intérêts</a:t>
            </a:r>
            <a:r>
              <a:rPr sz="2800" spc="-84" dirty="0"/>
              <a:t> </a:t>
            </a:r>
            <a:r>
              <a:rPr sz="2800" dirty="0"/>
              <a:t>opérationnels</a:t>
            </a:r>
            <a:r>
              <a:rPr sz="2800" spc="-79" dirty="0"/>
              <a:t> </a:t>
            </a:r>
            <a:r>
              <a:rPr sz="2800" dirty="0"/>
              <a:t>et</a:t>
            </a:r>
            <a:r>
              <a:rPr sz="2800" spc="-84" dirty="0"/>
              <a:t> </a:t>
            </a:r>
            <a:r>
              <a:rPr sz="2800" spc="-10" dirty="0"/>
              <a:t>péri-</a:t>
            </a:r>
            <a:r>
              <a:rPr sz="2800" dirty="0"/>
              <a:t>opérationnels</a:t>
            </a:r>
            <a:r>
              <a:rPr sz="2800" spc="-79" dirty="0"/>
              <a:t> </a:t>
            </a:r>
            <a:r>
              <a:rPr sz="2800" spc="-25" dirty="0"/>
              <a:t>du</a:t>
            </a:r>
            <a:endParaRPr sz="2800" dirty="0"/>
          </a:p>
          <a:p>
            <a:pPr marL="624" algn="ctr">
              <a:lnSpc>
                <a:spcPct val="100000"/>
              </a:lnSpc>
              <a:spcBef>
                <a:spcPts val="2648"/>
              </a:spcBef>
            </a:pPr>
            <a:r>
              <a:rPr sz="2800" dirty="0"/>
              <a:t>portail</a:t>
            </a:r>
            <a:r>
              <a:rPr sz="2800" spc="-59" dirty="0"/>
              <a:t> </a:t>
            </a:r>
            <a:r>
              <a:rPr sz="2800" dirty="0"/>
              <a:t>cartographique</a:t>
            </a:r>
            <a:r>
              <a:rPr sz="2800" spc="-49" dirty="0"/>
              <a:t> </a:t>
            </a:r>
            <a:r>
              <a:rPr sz="2800" dirty="0"/>
              <a:t>OpenSIS34</a:t>
            </a:r>
            <a:r>
              <a:rPr sz="2800" spc="-49" dirty="0"/>
              <a:t> </a:t>
            </a:r>
            <a:r>
              <a:rPr sz="2800" dirty="0"/>
              <a:t>/</a:t>
            </a:r>
            <a:r>
              <a:rPr sz="2800" spc="-54" dirty="0"/>
              <a:t> </a:t>
            </a:r>
            <a:r>
              <a:rPr sz="2800" spc="-10" dirty="0"/>
              <a:t>Lizmap</a:t>
            </a:r>
            <a:endParaRPr sz="2800" dirty="0"/>
          </a:p>
        </p:txBody>
      </p:sp>
      <p:sp>
        <p:nvSpPr>
          <p:cNvPr id="7" name="object 7"/>
          <p:cNvSpPr txBox="1"/>
          <p:nvPr/>
        </p:nvSpPr>
        <p:spPr>
          <a:xfrm>
            <a:off x="1767099" y="4299045"/>
            <a:ext cx="6364667" cy="1841707"/>
          </a:xfrm>
          <a:prstGeom prst="rect">
            <a:avLst/>
          </a:prstGeom>
        </p:spPr>
        <p:txBody>
          <a:bodyPr vert="horz" wrap="square" lIns="0" tIns="57389" rIns="0" bIns="0" rtlCol="0">
            <a:spAutoFit/>
          </a:bodyPr>
          <a:lstStyle/>
          <a:p>
            <a:pPr marL="1248" algn="ctr">
              <a:spcBef>
                <a:spcPts val="451"/>
              </a:spcBef>
            </a:pPr>
            <a:r>
              <a:rPr sz="2161" dirty="0">
                <a:solidFill>
                  <a:srgbClr val="FFFFFF"/>
                </a:solidFill>
                <a:latin typeface="Noto Sans"/>
                <a:cs typeface="Noto Sans"/>
              </a:rPr>
              <a:t>GéoSDIS</a:t>
            </a:r>
            <a:r>
              <a:rPr sz="2161" spc="-39" dirty="0">
                <a:solidFill>
                  <a:srgbClr val="FFFFFF"/>
                </a:solidFill>
                <a:latin typeface="Noto Sans"/>
                <a:cs typeface="Noto Sans"/>
              </a:rPr>
              <a:t> </a:t>
            </a:r>
            <a:r>
              <a:rPr sz="2161" dirty="0">
                <a:solidFill>
                  <a:srgbClr val="FFFFFF"/>
                </a:solidFill>
                <a:latin typeface="Noto Sans"/>
                <a:cs typeface="Noto Sans"/>
              </a:rPr>
              <a:t>2024</a:t>
            </a:r>
            <a:r>
              <a:rPr sz="2161" spc="-34" dirty="0">
                <a:solidFill>
                  <a:srgbClr val="FFFFFF"/>
                </a:solidFill>
                <a:latin typeface="Noto Sans"/>
                <a:cs typeface="Noto Sans"/>
              </a:rPr>
              <a:t> </a:t>
            </a:r>
            <a:r>
              <a:rPr sz="2161" dirty="0">
                <a:solidFill>
                  <a:srgbClr val="FFFFFF"/>
                </a:solidFill>
                <a:latin typeface="Noto Sans"/>
                <a:cs typeface="Noto Sans"/>
              </a:rPr>
              <a:t>–</a:t>
            </a:r>
            <a:r>
              <a:rPr sz="2161" spc="-34" dirty="0">
                <a:solidFill>
                  <a:srgbClr val="FFFFFF"/>
                </a:solidFill>
                <a:latin typeface="Noto Sans"/>
                <a:cs typeface="Noto Sans"/>
              </a:rPr>
              <a:t> </a:t>
            </a:r>
            <a:r>
              <a:rPr sz="2161" spc="-25" dirty="0">
                <a:solidFill>
                  <a:srgbClr val="FFFFFF"/>
                </a:solidFill>
                <a:latin typeface="Noto Sans"/>
                <a:cs typeface="Noto Sans"/>
              </a:rPr>
              <a:t>Pau</a:t>
            </a:r>
            <a:endParaRPr sz="2161">
              <a:latin typeface="Noto Sans"/>
              <a:cs typeface="Noto Sans"/>
            </a:endParaRPr>
          </a:p>
          <a:p>
            <a:pPr marL="624" algn="ctr">
              <a:spcBef>
                <a:spcPts val="354"/>
              </a:spcBef>
            </a:pPr>
            <a:r>
              <a:rPr sz="2161" spc="-20" dirty="0">
                <a:solidFill>
                  <a:srgbClr val="FFFFFF"/>
                </a:solidFill>
                <a:latin typeface="Noto Sans"/>
                <a:cs typeface="Noto Sans"/>
              </a:rPr>
              <a:t>26-</a:t>
            </a:r>
            <a:r>
              <a:rPr sz="2161" dirty="0">
                <a:solidFill>
                  <a:srgbClr val="FFFFFF"/>
                </a:solidFill>
                <a:latin typeface="Noto Sans"/>
                <a:cs typeface="Noto Sans"/>
              </a:rPr>
              <a:t>28</a:t>
            </a:r>
            <a:r>
              <a:rPr sz="2161" spc="-25" dirty="0">
                <a:solidFill>
                  <a:srgbClr val="FFFFFF"/>
                </a:solidFill>
                <a:latin typeface="Noto Sans"/>
                <a:cs typeface="Noto Sans"/>
              </a:rPr>
              <a:t> </a:t>
            </a:r>
            <a:r>
              <a:rPr sz="2161" dirty="0">
                <a:solidFill>
                  <a:srgbClr val="FFFFFF"/>
                </a:solidFill>
                <a:latin typeface="Noto Sans"/>
                <a:cs typeface="Noto Sans"/>
              </a:rPr>
              <a:t>mars</a:t>
            </a:r>
            <a:r>
              <a:rPr sz="2161" spc="-20" dirty="0">
                <a:solidFill>
                  <a:srgbClr val="FFFFFF"/>
                </a:solidFill>
                <a:latin typeface="Noto Sans"/>
                <a:cs typeface="Noto Sans"/>
              </a:rPr>
              <a:t> 2024</a:t>
            </a:r>
            <a:endParaRPr sz="2161">
              <a:latin typeface="Noto Sans"/>
              <a:cs typeface="Noto Sans"/>
            </a:endParaRPr>
          </a:p>
          <a:p>
            <a:pPr>
              <a:spcBef>
                <a:spcPts val="5"/>
              </a:spcBef>
            </a:pPr>
            <a:endParaRPr sz="2161">
              <a:latin typeface="Noto Sans"/>
              <a:cs typeface="Noto Sans"/>
            </a:endParaRPr>
          </a:p>
          <a:p>
            <a:pPr marL="12476" marR="4991" algn="ctr">
              <a:lnSpc>
                <a:spcPct val="113700"/>
              </a:lnSpc>
              <a:spcBef>
                <a:spcPts val="5"/>
              </a:spcBef>
            </a:pPr>
            <a:r>
              <a:rPr sz="2161" dirty="0">
                <a:solidFill>
                  <a:srgbClr val="FFFFFF"/>
                </a:solidFill>
                <a:latin typeface="Noto Sans"/>
                <a:cs typeface="Noto Sans"/>
              </a:rPr>
              <a:t>Rafaëlle</a:t>
            </a:r>
            <a:r>
              <a:rPr sz="2161" spc="-54" dirty="0">
                <a:solidFill>
                  <a:srgbClr val="FFFFFF"/>
                </a:solidFill>
                <a:latin typeface="Noto Sans"/>
                <a:cs typeface="Noto Sans"/>
              </a:rPr>
              <a:t> </a:t>
            </a:r>
            <a:r>
              <a:rPr sz="2161" dirty="0">
                <a:solidFill>
                  <a:srgbClr val="FFFFFF"/>
                </a:solidFill>
                <a:latin typeface="Noto Sans"/>
                <a:cs typeface="Noto Sans"/>
              </a:rPr>
              <a:t>Gutton,</a:t>
            </a:r>
            <a:r>
              <a:rPr sz="2161" spc="-49" dirty="0">
                <a:solidFill>
                  <a:srgbClr val="FFFFFF"/>
                </a:solidFill>
                <a:latin typeface="Noto Sans"/>
                <a:cs typeface="Noto Sans"/>
              </a:rPr>
              <a:t> </a:t>
            </a:r>
            <a:r>
              <a:rPr sz="2161" dirty="0">
                <a:solidFill>
                  <a:srgbClr val="FFFFFF"/>
                </a:solidFill>
                <a:latin typeface="Noto Sans"/>
                <a:cs typeface="Noto Sans"/>
              </a:rPr>
              <a:t>Zébédée</a:t>
            </a:r>
            <a:r>
              <a:rPr sz="2161" spc="-54" dirty="0">
                <a:solidFill>
                  <a:srgbClr val="FFFFFF"/>
                </a:solidFill>
                <a:latin typeface="Noto Sans"/>
                <a:cs typeface="Noto Sans"/>
              </a:rPr>
              <a:t> </a:t>
            </a:r>
            <a:r>
              <a:rPr sz="2161" dirty="0">
                <a:solidFill>
                  <a:srgbClr val="FFFFFF"/>
                </a:solidFill>
                <a:latin typeface="Noto Sans"/>
                <a:cs typeface="Noto Sans"/>
              </a:rPr>
              <a:t>Leme,</a:t>
            </a:r>
            <a:r>
              <a:rPr sz="2161" spc="-54" dirty="0">
                <a:solidFill>
                  <a:srgbClr val="FFFFFF"/>
                </a:solidFill>
                <a:latin typeface="Noto Sans"/>
                <a:cs typeface="Noto Sans"/>
              </a:rPr>
              <a:t> </a:t>
            </a:r>
            <a:r>
              <a:rPr sz="2161" dirty="0">
                <a:solidFill>
                  <a:srgbClr val="FFFFFF"/>
                </a:solidFill>
                <a:latin typeface="Noto Sans"/>
                <a:cs typeface="Noto Sans"/>
              </a:rPr>
              <a:t>Nicolas</a:t>
            </a:r>
            <a:r>
              <a:rPr sz="2161" spc="-49" dirty="0">
                <a:solidFill>
                  <a:srgbClr val="FFFFFF"/>
                </a:solidFill>
                <a:latin typeface="Noto Sans"/>
                <a:cs typeface="Noto Sans"/>
              </a:rPr>
              <a:t> </a:t>
            </a:r>
            <a:r>
              <a:rPr sz="2161" spc="-10" dirty="0">
                <a:solidFill>
                  <a:srgbClr val="FFFFFF"/>
                </a:solidFill>
                <a:latin typeface="Noto Sans"/>
                <a:cs typeface="Noto Sans"/>
              </a:rPr>
              <a:t>Moyroud </a:t>
            </a:r>
            <a:r>
              <a:rPr sz="2161" dirty="0">
                <a:solidFill>
                  <a:srgbClr val="FFFFFF"/>
                </a:solidFill>
                <a:latin typeface="Noto Sans"/>
                <a:cs typeface="Noto Sans"/>
              </a:rPr>
              <a:t>SDIS34</a:t>
            </a:r>
            <a:r>
              <a:rPr sz="2161" spc="-34" dirty="0">
                <a:solidFill>
                  <a:srgbClr val="FFFFFF"/>
                </a:solidFill>
                <a:latin typeface="Noto Sans"/>
                <a:cs typeface="Noto Sans"/>
              </a:rPr>
              <a:t> </a:t>
            </a:r>
            <a:r>
              <a:rPr sz="2161" dirty="0">
                <a:solidFill>
                  <a:srgbClr val="FFFFFF"/>
                </a:solidFill>
                <a:latin typeface="Noto Sans"/>
                <a:cs typeface="Noto Sans"/>
              </a:rPr>
              <a:t>–</a:t>
            </a:r>
            <a:r>
              <a:rPr sz="2161" spc="-29" dirty="0">
                <a:solidFill>
                  <a:srgbClr val="FFFFFF"/>
                </a:solidFill>
                <a:latin typeface="Noto Sans"/>
                <a:cs typeface="Noto Sans"/>
              </a:rPr>
              <a:t> </a:t>
            </a:r>
            <a:r>
              <a:rPr sz="2161" dirty="0">
                <a:solidFill>
                  <a:srgbClr val="FFFFFF"/>
                </a:solidFill>
                <a:latin typeface="Noto Sans"/>
                <a:cs typeface="Noto Sans"/>
              </a:rPr>
              <a:t>Service</a:t>
            </a:r>
            <a:r>
              <a:rPr sz="2161" spc="-39" dirty="0">
                <a:solidFill>
                  <a:srgbClr val="FFFFFF"/>
                </a:solidFill>
                <a:latin typeface="Noto Sans"/>
                <a:cs typeface="Noto Sans"/>
              </a:rPr>
              <a:t> </a:t>
            </a:r>
            <a:r>
              <a:rPr sz="2161" dirty="0">
                <a:solidFill>
                  <a:srgbClr val="FFFFFF"/>
                </a:solidFill>
                <a:latin typeface="Noto Sans"/>
                <a:cs typeface="Noto Sans"/>
              </a:rPr>
              <a:t>SIG</a:t>
            </a:r>
            <a:r>
              <a:rPr sz="2161" spc="-34" dirty="0">
                <a:solidFill>
                  <a:srgbClr val="FFFFFF"/>
                </a:solidFill>
                <a:latin typeface="Noto Sans"/>
                <a:cs typeface="Noto Sans"/>
              </a:rPr>
              <a:t> </a:t>
            </a:r>
            <a:r>
              <a:rPr sz="2161" dirty="0">
                <a:solidFill>
                  <a:srgbClr val="FFFFFF"/>
                </a:solidFill>
                <a:latin typeface="Noto Sans"/>
                <a:cs typeface="Noto Sans"/>
              </a:rPr>
              <a:t>/</a:t>
            </a:r>
            <a:r>
              <a:rPr sz="2161" spc="-34" dirty="0">
                <a:solidFill>
                  <a:srgbClr val="FFFFFF"/>
                </a:solidFill>
                <a:latin typeface="Noto Sans"/>
                <a:cs typeface="Noto Sans"/>
              </a:rPr>
              <a:t> </a:t>
            </a:r>
            <a:r>
              <a:rPr sz="2161" spc="-10" dirty="0">
                <a:solidFill>
                  <a:srgbClr val="FFFFFF"/>
                </a:solidFill>
                <a:latin typeface="Noto Sans"/>
                <a:cs typeface="Noto Sans"/>
              </a:rPr>
              <a:t>ETARE</a:t>
            </a:r>
            <a:endParaRPr sz="2161">
              <a:latin typeface="Noto Sans"/>
              <a:cs typeface="Noto Sans"/>
            </a:endParaRPr>
          </a:p>
        </p:txBody>
      </p:sp>
      <p:grpSp>
        <p:nvGrpSpPr>
          <p:cNvPr id="8" name="object 8"/>
          <p:cNvGrpSpPr/>
          <p:nvPr/>
        </p:nvGrpSpPr>
        <p:grpSpPr>
          <a:xfrm>
            <a:off x="530483" y="643725"/>
            <a:ext cx="9363915" cy="2022371"/>
            <a:chOff x="540004" y="8"/>
            <a:chExt cx="9531985" cy="2058670"/>
          </a:xfrm>
        </p:grpSpPr>
        <p:pic>
          <p:nvPicPr>
            <p:cNvPr id="9" name="object 9"/>
            <p:cNvPicPr/>
            <p:nvPr/>
          </p:nvPicPr>
          <p:blipFill>
            <a:blip r:embed="rId2" cstate="print"/>
            <a:stretch>
              <a:fillRect/>
            </a:stretch>
          </p:blipFill>
          <p:spPr>
            <a:xfrm>
              <a:off x="4139996" y="215286"/>
              <a:ext cx="1404365" cy="1404365"/>
            </a:xfrm>
            <a:prstGeom prst="rect">
              <a:avLst/>
            </a:prstGeom>
          </p:spPr>
        </p:pic>
        <p:pic>
          <p:nvPicPr>
            <p:cNvPr id="10" name="object 10"/>
            <p:cNvPicPr/>
            <p:nvPr/>
          </p:nvPicPr>
          <p:blipFill>
            <a:blip r:embed="rId3" cstate="print"/>
            <a:stretch>
              <a:fillRect/>
            </a:stretch>
          </p:blipFill>
          <p:spPr>
            <a:xfrm>
              <a:off x="7740002" y="8"/>
              <a:ext cx="2331364" cy="2058123"/>
            </a:xfrm>
            <a:prstGeom prst="rect">
              <a:avLst/>
            </a:prstGeom>
          </p:spPr>
        </p:pic>
        <p:pic>
          <p:nvPicPr>
            <p:cNvPr id="11" name="object 11"/>
            <p:cNvPicPr/>
            <p:nvPr/>
          </p:nvPicPr>
          <p:blipFill>
            <a:blip r:embed="rId4" cstate="print"/>
            <a:stretch>
              <a:fillRect/>
            </a:stretch>
          </p:blipFill>
          <p:spPr>
            <a:xfrm>
              <a:off x="540004" y="359647"/>
              <a:ext cx="1440002" cy="1162075"/>
            </a:xfrm>
            <a:prstGeom prst="rect">
              <a:avLst/>
            </a:prstGeom>
          </p:spPr>
        </p:pic>
        <p:pic>
          <p:nvPicPr>
            <p:cNvPr id="12" name="object 12"/>
            <p:cNvPicPr/>
            <p:nvPr/>
          </p:nvPicPr>
          <p:blipFill>
            <a:blip r:embed="rId5" cstate="print"/>
            <a:stretch>
              <a:fillRect/>
            </a:stretch>
          </p:blipFill>
          <p:spPr>
            <a:xfrm>
              <a:off x="2340000" y="359647"/>
              <a:ext cx="1260005" cy="1260005"/>
            </a:xfrm>
            <a:prstGeom prst="rect">
              <a:avLst/>
            </a:prstGeom>
          </p:spPr>
        </p:pic>
        <p:pic>
          <p:nvPicPr>
            <p:cNvPr id="13" name="object 13"/>
            <p:cNvPicPr/>
            <p:nvPr/>
          </p:nvPicPr>
          <p:blipFill>
            <a:blip r:embed="rId6" cstate="print"/>
            <a:stretch>
              <a:fillRect/>
            </a:stretch>
          </p:blipFill>
          <p:spPr>
            <a:xfrm>
              <a:off x="5827318" y="292324"/>
              <a:ext cx="1912683" cy="1147317"/>
            </a:xfrm>
            <a:prstGeom prst="rect">
              <a:avLst/>
            </a:prstGeom>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2824DC-C7F1-71B9-2304-041DB73FE57B}"/>
              </a:ext>
            </a:extLst>
          </p:cNvPr>
          <p:cNvSpPr>
            <a:spLocks noGrp="1"/>
          </p:cNvSpPr>
          <p:nvPr>
            <p:ph type="ctrTitle"/>
          </p:nvPr>
        </p:nvSpPr>
        <p:spPr>
          <a:xfrm>
            <a:off x="164023" y="1517218"/>
            <a:ext cx="9577953" cy="2387600"/>
          </a:xfrm>
        </p:spPr>
        <p:txBody>
          <a:bodyPr/>
          <a:lstStyle/>
          <a:p>
            <a:r>
              <a:rPr lang="fr-FR" sz="4800">
                <a:effectLst/>
                <a:ea typeface="Calibri" panose="020F0502020204030204" pitchFamily="34" charset="0"/>
                <a:cs typeface="Aptos" panose="020B0004020202020204" pitchFamily="34" charset="0"/>
              </a:rPr>
              <a:t>PROPOS INTRODUCTIFS</a:t>
            </a:r>
            <a:endParaRPr lang="fr-FR" sz="4800" b="0"/>
          </a:p>
        </p:txBody>
      </p:sp>
    </p:spTree>
    <p:extLst>
      <p:ext uri="{BB962C8B-B14F-4D97-AF65-F5344CB8AC3E}">
        <p14:creationId xmlns:p14="http://schemas.microsoft.com/office/powerpoint/2010/main" val="23908349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1688298" y="1289677"/>
            <a:ext cx="8033081" cy="4940609"/>
          </a:xfrm>
          <a:prstGeom prst="rect">
            <a:avLst/>
          </a:prstGeom>
          <a:noFill/>
        </p:spPr>
        <p:txBody>
          <a:bodyPr vert="horz" wrap="square" lIns="0" tIns="189636" rIns="0" bIns="0" rtlCol="0">
            <a:spAutoFit/>
          </a:bodyPr>
          <a:lstStyle/>
          <a:p>
            <a:pPr marL="12476">
              <a:spcBef>
                <a:spcPts val="1493"/>
              </a:spcBef>
            </a:pPr>
            <a:r>
              <a:rPr sz="2161" spc="-10" dirty="0">
                <a:solidFill>
                  <a:srgbClr val="2B3D4F"/>
                </a:solidFill>
                <a:latin typeface="Noto Sans"/>
                <a:cs typeface="Noto Sans"/>
              </a:rPr>
              <a:t>Plate-</a:t>
            </a:r>
            <a:r>
              <a:rPr sz="2161" dirty="0">
                <a:solidFill>
                  <a:srgbClr val="2B3D4F"/>
                </a:solidFill>
                <a:latin typeface="Noto Sans"/>
                <a:cs typeface="Noto Sans"/>
              </a:rPr>
              <a:t>forme</a:t>
            </a:r>
            <a:r>
              <a:rPr sz="2161" spc="-64" dirty="0">
                <a:solidFill>
                  <a:srgbClr val="2B3D4F"/>
                </a:solidFill>
                <a:latin typeface="Noto Sans"/>
                <a:cs typeface="Noto Sans"/>
              </a:rPr>
              <a:t> </a:t>
            </a:r>
            <a:r>
              <a:rPr sz="2161" dirty="0">
                <a:solidFill>
                  <a:srgbClr val="2B3D4F"/>
                </a:solidFill>
                <a:latin typeface="Noto Sans"/>
                <a:cs typeface="Noto Sans"/>
              </a:rPr>
              <a:t>LizMap</a:t>
            </a:r>
            <a:r>
              <a:rPr sz="2161" spc="-59" dirty="0">
                <a:solidFill>
                  <a:srgbClr val="2B3D4F"/>
                </a:solidFill>
                <a:latin typeface="Noto Sans"/>
                <a:cs typeface="Noto Sans"/>
              </a:rPr>
              <a:t> </a:t>
            </a:r>
            <a:r>
              <a:rPr sz="2161" dirty="0">
                <a:solidFill>
                  <a:srgbClr val="2B3D4F"/>
                </a:solidFill>
                <a:latin typeface="Noto Sans"/>
                <a:cs typeface="Noto Sans"/>
              </a:rPr>
              <a:t>OpenDFCI34</a:t>
            </a:r>
            <a:r>
              <a:rPr sz="2161" spc="-59" dirty="0">
                <a:solidFill>
                  <a:srgbClr val="2B3D4F"/>
                </a:solidFill>
                <a:latin typeface="Noto Sans"/>
                <a:cs typeface="Noto Sans"/>
              </a:rPr>
              <a:t> </a:t>
            </a:r>
            <a:r>
              <a:rPr sz="2161" dirty="0">
                <a:solidFill>
                  <a:srgbClr val="2B3D4F"/>
                </a:solidFill>
                <a:latin typeface="Noto Sans"/>
                <a:cs typeface="Noto Sans"/>
              </a:rPr>
              <a:t>gérée</a:t>
            </a:r>
            <a:r>
              <a:rPr sz="2161" spc="-59" dirty="0">
                <a:solidFill>
                  <a:srgbClr val="2B3D4F"/>
                </a:solidFill>
                <a:latin typeface="Noto Sans"/>
                <a:cs typeface="Noto Sans"/>
              </a:rPr>
              <a:t> </a:t>
            </a:r>
            <a:r>
              <a:rPr sz="2161" dirty="0">
                <a:solidFill>
                  <a:srgbClr val="2B3D4F"/>
                </a:solidFill>
                <a:latin typeface="Noto Sans"/>
                <a:cs typeface="Noto Sans"/>
              </a:rPr>
              <a:t>par</a:t>
            </a:r>
            <a:r>
              <a:rPr sz="2161" spc="-59" dirty="0">
                <a:solidFill>
                  <a:srgbClr val="2B3D4F"/>
                </a:solidFill>
                <a:latin typeface="Noto Sans"/>
                <a:cs typeface="Noto Sans"/>
              </a:rPr>
              <a:t> </a:t>
            </a:r>
            <a:r>
              <a:rPr sz="2161" spc="-20" dirty="0">
                <a:solidFill>
                  <a:srgbClr val="2B3D4F"/>
                </a:solidFill>
                <a:latin typeface="Noto Sans"/>
                <a:cs typeface="Noto Sans"/>
              </a:rPr>
              <a:t>CD34</a:t>
            </a:r>
            <a:endParaRPr sz="2161" dirty="0">
              <a:latin typeface="Noto Sans"/>
              <a:cs typeface="Noto Sans"/>
            </a:endParaRPr>
          </a:p>
          <a:p>
            <a:pPr marL="12476" marR="664373">
              <a:lnSpc>
                <a:spcPts val="3989"/>
              </a:lnSpc>
              <a:spcBef>
                <a:spcPts val="363"/>
              </a:spcBef>
            </a:pPr>
            <a:r>
              <a:rPr sz="2161" dirty="0">
                <a:solidFill>
                  <a:srgbClr val="2B3D4F"/>
                </a:solidFill>
                <a:latin typeface="Noto Sans"/>
                <a:cs typeface="Noto Sans"/>
              </a:rPr>
              <a:t>En</a:t>
            </a:r>
            <a:r>
              <a:rPr sz="2161" spc="-34" dirty="0">
                <a:solidFill>
                  <a:srgbClr val="2B3D4F"/>
                </a:solidFill>
                <a:latin typeface="Noto Sans"/>
                <a:cs typeface="Noto Sans"/>
              </a:rPr>
              <a:t> </a:t>
            </a:r>
            <a:r>
              <a:rPr sz="2161" dirty="0">
                <a:solidFill>
                  <a:srgbClr val="2B3D4F"/>
                </a:solidFill>
                <a:latin typeface="Noto Sans"/>
                <a:cs typeface="Noto Sans"/>
              </a:rPr>
              <a:t>2020</a:t>
            </a:r>
            <a:r>
              <a:rPr sz="2161" spc="-34" dirty="0">
                <a:solidFill>
                  <a:srgbClr val="2B3D4F"/>
                </a:solidFill>
                <a:latin typeface="Noto Sans"/>
                <a:cs typeface="Noto Sans"/>
              </a:rPr>
              <a:t> </a:t>
            </a:r>
            <a:r>
              <a:rPr sz="2161" dirty="0">
                <a:solidFill>
                  <a:srgbClr val="2B3D4F"/>
                </a:solidFill>
                <a:latin typeface="Noto Sans"/>
                <a:cs typeface="Noto Sans"/>
              </a:rPr>
              <a:t>:</a:t>
            </a:r>
            <a:r>
              <a:rPr sz="2161" spc="-34" dirty="0">
                <a:solidFill>
                  <a:srgbClr val="2B3D4F"/>
                </a:solidFill>
                <a:latin typeface="Noto Sans"/>
                <a:cs typeface="Noto Sans"/>
              </a:rPr>
              <a:t> </a:t>
            </a:r>
            <a:r>
              <a:rPr sz="2161" dirty="0">
                <a:solidFill>
                  <a:srgbClr val="2B3D4F"/>
                </a:solidFill>
                <a:latin typeface="Noto Sans"/>
                <a:cs typeface="Noto Sans"/>
              </a:rPr>
              <a:t>besoin</a:t>
            </a:r>
            <a:r>
              <a:rPr sz="2161" spc="-34" dirty="0">
                <a:solidFill>
                  <a:srgbClr val="2B3D4F"/>
                </a:solidFill>
                <a:latin typeface="Noto Sans"/>
                <a:cs typeface="Noto Sans"/>
              </a:rPr>
              <a:t> </a:t>
            </a:r>
            <a:r>
              <a:rPr sz="2161" dirty="0">
                <a:solidFill>
                  <a:srgbClr val="2B3D4F"/>
                </a:solidFill>
                <a:latin typeface="Noto Sans"/>
                <a:cs typeface="Noto Sans"/>
              </a:rPr>
              <a:t>de</a:t>
            </a:r>
            <a:r>
              <a:rPr sz="2161" spc="-34" dirty="0">
                <a:solidFill>
                  <a:srgbClr val="2B3D4F"/>
                </a:solidFill>
                <a:latin typeface="Noto Sans"/>
                <a:cs typeface="Noto Sans"/>
              </a:rPr>
              <a:t> </a:t>
            </a:r>
            <a:r>
              <a:rPr sz="2161" dirty="0">
                <a:solidFill>
                  <a:srgbClr val="2B3D4F"/>
                </a:solidFill>
                <a:latin typeface="Noto Sans"/>
                <a:cs typeface="Noto Sans"/>
              </a:rPr>
              <a:t>développement</a:t>
            </a:r>
            <a:r>
              <a:rPr sz="2161" spc="-34" dirty="0">
                <a:solidFill>
                  <a:srgbClr val="2B3D4F"/>
                </a:solidFill>
                <a:latin typeface="Noto Sans"/>
                <a:cs typeface="Noto Sans"/>
              </a:rPr>
              <a:t> </a:t>
            </a:r>
            <a:r>
              <a:rPr sz="2161" dirty="0">
                <a:solidFill>
                  <a:srgbClr val="2B3D4F"/>
                </a:solidFill>
                <a:latin typeface="Noto Sans"/>
                <a:cs typeface="Noto Sans"/>
              </a:rPr>
              <a:t>de</a:t>
            </a:r>
            <a:r>
              <a:rPr sz="2161" spc="-34" dirty="0">
                <a:solidFill>
                  <a:srgbClr val="2B3D4F"/>
                </a:solidFill>
                <a:latin typeface="Noto Sans"/>
                <a:cs typeface="Noto Sans"/>
              </a:rPr>
              <a:t> </a:t>
            </a:r>
            <a:r>
              <a:rPr sz="2161" dirty="0">
                <a:solidFill>
                  <a:srgbClr val="2B3D4F"/>
                </a:solidFill>
                <a:latin typeface="Noto Sans"/>
                <a:cs typeface="Noto Sans"/>
              </a:rPr>
              <a:t>la</a:t>
            </a:r>
            <a:r>
              <a:rPr sz="2161" spc="-29" dirty="0">
                <a:solidFill>
                  <a:srgbClr val="2B3D4F"/>
                </a:solidFill>
                <a:latin typeface="Noto Sans"/>
                <a:cs typeface="Noto Sans"/>
              </a:rPr>
              <a:t> </a:t>
            </a:r>
            <a:r>
              <a:rPr sz="2161" dirty="0">
                <a:solidFill>
                  <a:srgbClr val="2B3D4F"/>
                </a:solidFill>
                <a:latin typeface="Noto Sans"/>
                <a:cs typeface="Noto Sans"/>
              </a:rPr>
              <a:t>carto</a:t>
            </a:r>
            <a:r>
              <a:rPr sz="2161" spc="-29" dirty="0">
                <a:solidFill>
                  <a:srgbClr val="2B3D4F"/>
                </a:solidFill>
                <a:latin typeface="Noto Sans"/>
                <a:cs typeface="Noto Sans"/>
              </a:rPr>
              <a:t> </a:t>
            </a:r>
            <a:r>
              <a:rPr sz="2161" dirty="0">
                <a:solidFill>
                  <a:srgbClr val="2B3D4F"/>
                </a:solidFill>
                <a:latin typeface="Noto Sans"/>
                <a:cs typeface="Noto Sans"/>
              </a:rPr>
              <a:t>en</a:t>
            </a:r>
            <a:r>
              <a:rPr sz="2161" spc="-34" dirty="0">
                <a:solidFill>
                  <a:srgbClr val="2B3D4F"/>
                </a:solidFill>
                <a:latin typeface="Noto Sans"/>
                <a:cs typeface="Noto Sans"/>
              </a:rPr>
              <a:t> </a:t>
            </a:r>
            <a:r>
              <a:rPr sz="2161" dirty="0">
                <a:solidFill>
                  <a:srgbClr val="2B3D4F"/>
                </a:solidFill>
                <a:latin typeface="Noto Sans"/>
                <a:cs typeface="Noto Sans"/>
              </a:rPr>
              <a:t>ligne</a:t>
            </a:r>
            <a:r>
              <a:rPr sz="2161" spc="-34" dirty="0">
                <a:solidFill>
                  <a:srgbClr val="2B3D4F"/>
                </a:solidFill>
                <a:latin typeface="Noto Sans"/>
                <a:cs typeface="Noto Sans"/>
              </a:rPr>
              <a:t> </a:t>
            </a:r>
            <a:r>
              <a:rPr sz="2161" dirty="0">
                <a:solidFill>
                  <a:srgbClr val="2B3D4F"/>
                </a:solidFill>
                <a:latin typeface="Noto Sans"/>
                <a:cs typeface="Noto Sans"/>
              </a:rPr>
              <a:t>au</a:t>
            </a:r>
            <a:r>
              <a:rPr sz="2161" spc="-34" dirty="0">
                <a:solidFill>
                  <a:srgbClr val="2B3D4F"/>
                </a:solidFill>
                <a:latin typeface="Noto Sans"/>
                <a:cs typeface="Noto Sans"/>
              </a:rPr>
              <a:t> </a:t>
            </a:r>
            <a:r>
              <a:rPr sz="2161" spc="-10" dirty="0">
                <a:solidFill>
                  <a:srgbClr val="2B3D4F"/>
                </a:solidFill>
                <a:latin typeface="Noto Sans"/>
                <a:cs typeface="Noto Sans"/>
              </a:rPr>
              <a:t>SDIS34 </a:t>
            </a:r>
            <a:r>
              <a:rPr sz="2161" dirty="0">
                <a:solidFill>
                  <a:srgbClr val="2B3D4F"/>
                </a:solidFill>
                <a:latin typeface="Noto Sans"/>
                <a:cs typeface="Noto Sans"/>
              </a:rPr>
              <a:t>Production</a:t>
            </a:r>
            <a:r>
              <a:rPr sz="2161" spc="-39" dirty="0">
                <a:solidFill>
                  <a:srgbClr val="2B3D4F"/>
                </a:solidFill>
                <a:latin typeface="Noto Sans"/>
                <a:cs typeface="Noto Sans"/>
              </a:rPr>
              <a:t> </a:t>
            </a:r>
            <a:r>
              <a:rPr sz="2161" dirty="0">
                <a:solidFill>
                  <a:srgbClr val="2B3D4F"/>
                </a:solidFill>
                <a:latin typeface="Noto Sans"/>
                <a:cs typeface="Noto Sans"/>
              </a:rPr>
              <a:t>de</a:t>
            </a:r>
            <a:r>
              <a:rPr sz="2161" spc="-34" dirty="0">
                <a:solidFill>
                  <a:srgbClr val="2B3D4F"/>
                </a:solidFill>
                <a:latin typeface="Noto Sans"/>
                <a:cs typeface="Noto Sans"/>
              </a:rPr>
              <a:t> </a:t>
            </a:r>
            <a:r>
              <a:rPr sz="2161" dirty="0">
                <a:solidFill>
                  <a:srgbClr val="2B3D4F"/>
                </a:solidFill>
                <a:latin typeface="Noto Sans"/>
                <a:cs typeface="Noto Sans"/>
              </a:rPr>
              <a:t>cartes</a:t>
            </a:r>
            <a:r>
              <a:rPr sz="2161" spc="-29" dirty="0">
                <a:solidFill>
                  <a:srgbClr val="2B3D4F"/>
                </a:solidFill>
                <a:latin typeface="Noto Sans"/>
                <a:cs typeface="Noto Sans"/>
              </a:rPr>
              <a:t> </a:t>
            </a:r>
            <a:r>
              <a:rPr sz="2161" dirty="0">
                <a:solidFill>
                  <a:srgbClr val="2B3D4F"/>
                </a:solidFill>
                <a:latin typeface="Noto Sans"/>
                <a:cs typeface="Noto Sans"/>
              </a:rPr>
              <a:t>hors</a:t>
            </a:r>
            <a:r>
              <a:rPr sz="2161" spc="-34" dirty="0">
                <a:solidFill>
                  <a:srgbClr val="2B3D4F"/>
                </a:solidFill>
                <a:latin typeface="Noto Sans"/>
                <a:cs typeface="Noto Sans"/>
              </a:rPr>
              <a:t> </a:t>
            </a:r>
            <a:r>
              <a:rPr sz="2161" dirty="0">
                <a:solidFill>
                  <a:srgbClr val="2B3D4F"/>
                </a:solidFill>
                <a:latin typeface="Noto Sans"/>
                <a:cs typeface="Noto Sans"/>
              </a:rPr>
              <a:t>DFCI</a:t>
            </a:r>
            <a:r>
              <a:rPr sz="2161" spc="-29" dirty="0">
                <a:solidFill>
                  <a:srgbClr val="2B3D4F"/>
                </a:solidFill>
                <a:latin typeface="Noto Sans"/>
                <a:cs typeface="Noto Sans"/>
              </a:rPr>
              <a:t> </a:t>
            </a:r>
            <a:r>
              <a:rPr sz="2161" dirty="0">
                <a:solidFill>
                  <a:srgbClr val="2B3D4F"/>
                </a:solidFill>
                <a:latin typeface="Noto Sans"/>
                <a:cs typeface="Noto Sans"/>
              </a:rPr>
              <a:t>par</a:t>
            </a:r>
            <a:r>
              <a:rPr sz="2161" spc="-29" dirty="0">
                <a:solidFill>
                  <a:srgbClr val="2B3D4F"/>
                </a:solidFill>
                <a:latin typeface="Noto Sans"/>
                <a:cs typeface="Noto Sans"/>
              </a:rPr>
              <a:t> </a:t>
            </a:r>
            <a:r>
              <a:rPr sz="2161" dirty="0">
                <a:solidFill>
                  <a:srgbClr val="2B3D4F"/>
                </a:solidFill>
                <a:latin typeface="Noto Sans"/>
                <a:cs typeface="Noto Sans"/>
              </a:rPr>
              <a:t>le</a:t>
            </a:r>
            <a:r>
              <a:rPr sz="2161" spc="-39" dirty="0">
                <a:solidFill>
                  <a:srgbClr val="2B3D4F"/>
                </a:solidFill>
                <a:latin typeface="Noto Sans"/>
                <a:cs typeface="Noto Sans"/>
              </a:rPr>
              <a:t> </a:t>
            </a:r>
            <a:r>
              <a:rPr sz="2161" dirty="0">
                <a:solidFill>
                  <a:srgbClr val="2B3D4F"/>
                </a:solidFill>
                <a:latin typeface="Noto Sans"/>
                <a:cs typeface="Noto Sans"/>
              </a:rPr>
              <a:t>SDIS34</a:t>
            </a:r>
            <a:r>
              <a:rPr sz="2161" spc="-29" dirty="0">
                <a:solidFill>
                  <a:srgbClr val="2B3D4F"/>
                </a:solidFill>
                <a:latin typeface="Noto Sans"/>
                <a:cs typeface="Noto Sans"/>
              </a:rPr>
              <a:t> </a:t>
            </a:r>
            <a:r>
              <a:rPr sz="2161" dirty="0">
                <a:solidFill>
                  <a:srgbClr val="2B3D4F"/>
                </a:solidFill>
                <a:latin typeface="Noto Sans"/>
                <a:cs typeface="Noto Sans"/>
              </a:rPr>
              <a:t>sur</a:t>
            </a:r>
            <a:r>
              <a:rPr sz="2161" spc="-29" dirty="0">
                <a:solidFill>
                  <a:srgbClr val="2B3D4F"/>
                </a:solidFill>
                <a:latin typeface="Noto Sans"/>
                <a:cs typeface="Noto Sans"/>
              </a:rPr>
              <a:t> </a:t>
            </a:r>
            <a:r>
              <a:rPr sz="2161" spc="-10" dirty="0">
                <a:solidFill>
                  <a:srgbClr val="2B3D4F"/>
                </a:solidFill>
                <a:latin typeface="Noto Sans"/>
                <a:cs typeface="Noto Sans"/>
              </a:rPr>
              <a:t>OpenDFCI34</a:t>
            </a:r>
            <a:endParaRPr sz="2161" dirty="0">
              <a:latin typeface="Noto Sans"/>
              <a:cs typeface="Noto Sans"/>
            </a:endParaRPr>
          </a:p>
          <a:p>
            <a:pPr marL="12476" marR="853391">
              <a:lnSpc>
                <a:spcPct val="113700"/>
              </a:lnSpc>
              <a:spcBef>
                <a:spcPts val="673"/>
              </a:spcBef>
              <a:tabLst>
                <a:tab pos="3106644" algn="l"/>
              </a:tabLst>
            </a:pPr>
            <a:r>
              <a:rPr sz="2161" dirty="0">
                <a:solidFill>
                  <a:srgbClr val="2B3D4F"/>
                </a:solidFill>
                <a:latin typeface="Noto Sans"/>
                <a:cs typeface="Noto Sans"/>
              </a:rPr>
              <a:t>En</a:t>
            </a:r>
            <a:r>
              <a:rPr sz="2161" spc="-34" dirty="0">
                <a:solidFill>
                  <a:srgbClr val="2B3D4F"/>
                </a:solidFill>
                <a:latin typeface="Noto Sans"/>
                <a:cs typeface="Noto Sans"/>
              </a:rPr>
              <a:t> </a:t>
            </a:r>
            <a:r>
              <a:rPr sz="2161" dirty="0">
                <a:solidFill>
                  <a:srgbClr val="2B3D4F"/>
                </a:solidFill>
                <a:latin typeface="Noto Sans"/>
                <a:cs typeface="Noto Sans"/>
              </a:rPr>
              <a:t>juillet</a:t>
            </a:r>
            <a:r>
              <a:rPr sz="2161" spc="-34" dirty="0">
                <a:solidFill>
                  <a:srgbClr val="2B3D4F"/>
                </a:solidFill>
                <a:latin typeface="Noto Sans"/>
                <a:cs typeface="Noto Sans"/>
              </a:rPr>
              <a:t> </a:t>
            </a:r>
            <a:r>
              <a:rPr sz="2161" dirty="0">
                <a:solidFill>
                  <a:srgbClr val="2B3D4F"/>
                </a:solidFill>
                <a:latin typeface="Noto Sans"/>
                <a:cs typeface="Noto Sans"/>
              </a:rPr>
              <a:t>2021</a:t>
            </a:r>
            <a:r>
              <a:rPr sz="2161" spc="-25" dirty="0">
                <a:solidFill>
                  <a:srgbClr val="2B3D4F"/>
                </a:solidFill>
                <a:latin typeface="Noto Sans"/>
                <a:cs typeface="Noto Sans"/>
              </a:rPr>
              <a:t> </a:t>
            </a:r>
            <a:r>
              <a:rPr sz="2161" dirty="0">
                <a:solidFill>
                  <a:srgbClr val="2B3D4F"/>
                </a:solidFill>
                <a:latin typeface="Noto Sans"/>
                <a:cs typeface="Noto Sans"/>
              </a:rPr>
              <a:t>:</a:t>
            </a:r>
            <a:r>
              <a:rPr sz="2161" spc="-29" dirty="0">
                <a:solidFill>
                  <a:srgbClr val="2B3D4F"/>
                </a:solidFill>
                <a:latin typeface="Noto Sans"/>
                <a:cs typeface="Noto Sans"/>
              </a:rPr>
              <a:t> </a:t>
            </a:r>
            <a:r>
              <a:rPr sz="2161" dirty="0">
                <a:solidFill>
                  <a:srgbClr val="2B3D4F"/>
                </a:solidFill>
                <a:latin typeface="Noto Sans"/>
                <a:cs typeface="Noto Sans"/>
              </a:rPr>
              <a:t>mise</a:t>
            </a:r>
            <a:r>
              <a:rPr sz="2161" spc="-29" dirty="0">
                <a:solidFill>
                  <a:srgbClr val="2B3D4F"/>
                </a:solidFill>
                <a:latin typeface="Noto Sans"/>
                <a:cs typeface="Noto Sans"/>
              </a:rPr>
              <a:t> </a:t>
            </a:r>
            <a:r>
              <a:rPr sz="2161" dirty="0">
                <a:solidFill>
                  <a:srgbClr val="2B3D4F"/>
                </a:solidFill>
                <a:latin typeface="Noto Sans"/>
                <a:cs typeface="Noto Sans"/>
              </a:rPr>
              <a:t>à</a:t>
            </a:r>
            <a:r>
              <a:rPr sz="2161" spc="-29" dirty="0">
                <a:solidFill>
                  <a:srgbClr val="2B3D4F"/>
                </a:solidFill>
                <a:latin typeface="Noto Sans"/>
                <a:cs typeface="Noto Sans"/>
              </a:rPr>
              <a:t> </a:t>
            </a:r>
            <a:r>
              <a:rPr sz="2161" dirty="0">
                <a:solidFill>
                  <a:srgbClr val="2B3D4F"/>
                </a:solidFill>
                <a:latin typeface="Noto Sans"/>
                <a:cs typeface="Noto Sans"/>
              </a:rPr>
              <a:t>disposition</a:t>
            </a:r>
            <a:r>
              <a:rPr sz="2161" spc="-34" dirty="0">
                <a:solidFill>
                  <a:srgbClr val="2B3D4F"/>
                </a:solidFill>
                <a:latin typeface="Noto Sans"/>
                <a:cs typeface="Noto Sans"/>
              </a:rPr>
              <a:t> </a:t>
            </a:r>
            <a:r>
              <a:rPr sz="2161" dirty="0">
                <a:solidFill>
                  <a:srgbClr val="2B3D4F"/>
                </a:solidFill>
                <a:latin typeface="Noto Sans"/>
                <a:cs typeface="Noto Sans"/>
              </a:rPr>
              <a:t>de</a:t>
            </a:r>
            <a:r>
              <a:rPr sz="2161" spc="-29" dirty="0">
                <a:solidFill>
                  <a:srgbClr val="2B3D4F"/>
                </a:solidFill>
                <a:latin typeface="Noto Sans"/>
                <a:cs typeface="Noto Sans"/>
              </a:rPr>
              <a:t> </a:t>
            </a:r>
            <a:r>
              <a:rPr sz="2161" dirty="0">
                <a:solidFill>
                  <a:srgbClr val="2B3D4F"/>
                </a:solidFill>
                <a:latin typeface="Noto Sans"/>
                <a:cs typeface="Noto Sans"/>
              </a:rPr>
              <a:t>la</a:t>
            </a:r>
            <a:r>
              <a:rPr sz="2161" spc="-29" dirty="0">
                <a:solidFill>
                  <a:srgbClr val="2B3D4F"/>
                </a:solidFill>
                <a:latin typeface="Noto Sans"/>
                <a:cs typeface="Noto Sans"/>
              </a:rPr>
              <a:t> </a:t>
            </a:r>
            <a:r>
              <a:rPr sz="2161" spc="-10" dirty="0">
                <a:solidFill>
                  <a:srgbClr val="2B3D4F"/>
                </a:solidFill>
                <a:latin typeface="Noto Sans"/>
                <a:cs typeface="Noto Sans"/>
              </a:rPr>
              <a:t>plate-</a:t>
            </a:r>
            <a:r>
              <a:rPr sz="2161" dirty="0">
                <a:solidFill>
                  <a:srgbClr val="2B3D4F"/>
                </a:solidFill>
                <a:latin typeface="Noto Sans"/>
                <a:cs typeface="Noto Sans"/>
              </a:rPr>
              <a:t>forme</a:t>
            </a:r>
            <a:r>
              <a:rPr sz="2161" spc="-29" dirty="0">
                <a:solidFill>
                  <a:srgbClr val="2B3D4F"/>
                </a:solidFill>
                <a:latin typeface="Noto Sans"/>
                <a:cs typeface="Noto Sans"/>
              </a:rPr>
              <a:t> </a:t>
            </a:r>
            <a:r>
              <a:rPr sz="2161" dirty="0">
                <a:solidFill>
                  <a:srgbClr val="2B3D4F"/>
                </a:solidFill>
                <a:latin typeface="Noto Sans"/>
                <a:cs typeface="Noto Sans"/>
              </a:rPr>
              <a:t>OpenSIS</a:t>
            </a:r>
            <a:r>
              <a:rPr sz="2161" spc="-34" dirty="0">
                <a:solidFill>
                  <a:srgbClr val="2B3D4F"/>
                </a:solidFill>
                <a:latin typeface="Noto Sans"/>
                <a:cs typeface="Noto Sans"/>
              </a:rPr>
              <a:t> </a:t>
            </a:r>
            <a:r>
              <a:rPr sz="2161" spc="-25" dirty="0">
                <a:solidFill>
                  <a:srgbClr val="2B3D4F"/>
                </a:solidFill>
                <a:latin typeface="Noto Sans"/>
                <a:cs typeface="Noto Sans"/>
              </a:rPr>
              <a:t>par </a:t>
            </a:r>
            <a:r>
              <a:rPr sz="2161" spc="-20" dirty="0">
                <a:solidFill>
                  <a:srgbClr val="2B3D4F"/>
                </a:solidFill>
                <a:latin typeface="Noto Sans"/>
                <a:cs typeface="Noto Sans"/>
              </a:rPr>
              <a:t>l’entente</a:t>
            </a:r>
            <a:r>
              <a:rPr sz="2161" spc="-49" dirty="0">
                <a:solidFill>
                  <a:srgbClr val="2B3D4F"/>
                </a:solidFill>
                <a:latin typeface="Noto Sans"/>
                <a:cs typeface="Noto Sans"/>
              </a:rPr>
              <a:t> </a:t>
            </a:r>
            <a:r>
              <a:rPr sz="2161" spc="-10" dirty="0">
                <a:solidFill>
                  <a:srgbClr val="2B3D4F"/>
                </a:solidFill>
                <a:latin typeface="Noto Sans"/>
                <a:cs typeface="Noto Sans"/>
              </a:rPr>
              <a:t>Valabre</a:t>
            </a:r>
            <a:r>
              <a:rPr sz="2161" dirty="0">
                <a:solidFill>
                  <a:srgbClr val="2B3D4F"/>
                </a:solidFill>
                <a:latin typeface="Noto Sans"/>
                <a:cs typeface="Noto Sans"/>
              </a:rPr>
              <a:t>	bascule</a:t>
            </a:r>
            <a:r>
              <a:rPr sz="2161" spc="-29" dirty="0">
                <a:solidFill>
                  <a:srgbClr val="2B3D4F"/>
                </a:solidFill>
                <a:latin typeface="Noto Sans"/>
                <a:cs typeface="Noto Sans"/>
              </a:rPr>
              <a:t> </a:t>
            </a:r>
            <a:r>
              <a:rPr sz="2161" dirty="0">
                <a:solidFill>
                  <a:srgbClr val="2B3D4F"/>
                </a:solidFill>
                <a:latin typeface="Noto Sans"/>
                <a:cs typeface="Noto Sans"/>
              </a:rPr>
              <a:t>de</a:t>
            </a:r>
            <a:r>
              <a:rPr sz="2161" spc="-29" dirty="0">
                <a:solidFill>
                  <a:srgbClr val="2B3D4F"/>
                </a:solidFill>
                <a:latin typeface="Noto Sans"/>
                <a:cs typeface="Noto Sans"/>
              </a:rPr>
              <a:t> </a:t>
            </a:r>
            <a:r>
              <a:rPr sz="2161" dirty="0">
                <a:solidFill>
                  <a:srgbClr val="2B3D4F"/>
                </a:solidFill>
                <a:latin typeface="Noto Sans"/>
                <a:cs typeface="Noto Sans"/>
              </a:rPr>
              <a:t>nos</a:t>
            </a:r>
            <a:r>
              <a:rPr sz="2161" spc="-25" dirty="0">
                <a:solidFill>
                  <a:srgbClr val="2B3D4F"/>
                </a:solidFill>
                <a:latin typeface="Noto Sans"/>
                <a:cs typeface="Noto Sans"/>
              </a:rPr>
              <a:t> </a:t>
            </a:r>
            <a:r>
              <a:rPr sz="2161" dirty="0">
                <a:solidFill>
                  <a:srgbClr val="2B3D4F"/>
                </a:solidFill>
                <a:latin typeface="Noto Sans"/>
                <a:cs typeface="Noto Sans"/>
              </a:rPr>
              <a:t>cartes</a:t>
            </a:r>
            <a:r>
              <a:rPr sz="2161" spc="-25" dirty="0">
                <a:solidFill>
                  <a:srgbClr val="2B3D4F"/>
                </a:solidFill>
                <a:latin typeface="Noto Sans"/>
                <a:cs typeface="Noto Sans"/>
              </a:rPr>
              <a:t> </a:t>
            </a:r>
            <a:r>
              <a:rPr sz="2161" dirty="0">
                <a:solidFill>
                  <a:srgbClr val="2B3D4F"/>
                </a:solidFill>
                <a:latin typeface="Noto Sans"/>
                <a:cs typeface="Noto Sans"/>
              </a:rPr>
              <a:t>sur</a:t>
            </a:r>
            <a:r>
              <a:rPr sz="2161" spc="-20" dirty="0">
                <a:solidFill>
                  <a:srgbClr val="2B3D4F"/>
                </a:solidFill>
                <a:latin typeface="Noto Sans"/>
                <a:cs typeface="Noto Sans"/>
              </a:rPr>
              <a:t> </a:t>
            </a:r>
            <a:r>
              <a:rPr sz="2161" spc="-10" dirty="0">
                <a:solidFill>
                  <a:srgbClr val="2B3D4F"/>
                </a:solidFill>
                <a:latin typeface="Noto Sans"/>
                <a:cs typeface="Noto Sans"/>
              </a:rPr>
              <a:t>OpenSIS34</a:t>
            </a:r>
            <a:endParaRPr sz="2161" dirty="0">
              <a:latin typeface="Noto Sans"/>
              <a:cs typeface="Noto Sans"/>
            </a:endParaRPr>
          </a:p>
          <a:p>
            <a:pPr marL="12476">
              <a:spcBef>
                <a:spcPts val="1395"/>
              </a:spcBef>
            </a:pPr>
            <a:r>
              <a:rPr sz="2161" dirty="0">
                <a:solidFill>
                  <a:srgbClr val="2B3D4F"/>
                </a:solidFill>
                <a:latin typeface="Noto Sans"/>
                <a:cs typeface="Noto Sans"/>
              </a:rPr>
              <a:t>A</a:t>
            </a:r>
            <a:r>
              <a:rPr sz="2161" spc="-29" dirty="0">
                <a:solidFill>
                  <a:srgbClr val="2B3D4F"/>
                </a:solidFill>
                <a:latin typeface="Noto Sans"/>
                <a:cs typeface="Noto Sans"/>
              </a:rPr>
              <a:t> </a:t>
            </a:r>
            <a:r>
              <a:rPr sz="2161" dirty="0">
                <a:solidFill>
                  <a:srgbClr val="2B3D4F"/>
                </a:solidFill>
                <a:latin typeface="Noto Sans"/>
                <a:cs typeface="Noto Sans"/>
              </a:rPr>
              <a:t>ce</a:t>
            </a:r>
            <a:r>
              <a:rPr sz="2161" spc="-34" dirty="0">
                <a:solidFill>
                  <a:srgbClr val="2B3D4F"/>
                </a:solidFill>
                <a:latin typeface="Noto Sans"/>
                <a:cs typeface="Noto Sans"/>
              </a:rPr>
              <a:t> </a:t>
            </a:r>
            <a:r>
              <a:rPr sz="2161" dirty="0">
                <a:solidFill>
                  <a:srgbClr val="2B3D4F"/>
                </a:solidFill>
                <a:latin typeface="Noto Sans"/>
                <a:cs typeface="Noto Sans"/>
              </a:rPr>
              <a:t>jour</a:t>
            </a:r>
            <a:r>
              <a:rPr sz="2161" spc="-29" dirty="0">
                <a:solidFill>
                  <a:srgbClr val="2B3D4F"/>
                </a:solidFill>
                <a:latin typeface="Noto Sans"/>
                <a:cs typeface="Noto Sans"/>
              </a:rPr>
              <a:t> </a:t>
            </a:r>
            <a:r>
              <a:rPr sz="2161" dirty="0">
                <a:solidFill>
                  <a:srgbClr val="2B3D4F"/>
                </a:solidFill>
                <a:latin typeface="Noto Sans"/>
                <a:cs typeface="Noto Sans"/>
              </a:rPr>
              <a:t>38</a:t>
            </a:r>
            <a:r>
              <a:rPr sz="2161" spc="-29" dirty="0">
                <a:solidFill>
                  <a:srgbClr val="2B3D4F"/>
                </a:solidFill>
                <a:latin typeface="Noto Sans"/>
                <a:cs typeface="Noto Sans"/>
              </a:rPr>
              <a:t> </a:t>
            </a:r>
            <a:r>
              <a:rPr sz="2161" dirty="0">
                <a:solidFill>
                  <a:srgbClr val="2B3D4F"/>
                </a:solidFill>
                <a:latin typeface="Noto Sans"/>
                <a:cs typeface="Noto Sans"/>
              </a:rPr>
              <a:t>cartes</a:t>
            </a:r>
            <a:r>
              <a:rPr sz="2161" spc="-29" dirty="0">
                <a:solidFill>
                  <a:srgbClr val="2B3D4F"/>
                </a:solidFill>
                <a:latin typeface="Noto Sans"/>
                <a:cs typeface="Noto Sans"/>
              </a:rPr>
              <a:t> </a:t>
            </a:r>
            <a:r>
              <a:rPr sz="2161" dirty="0">
                <a:solidFill>
                  <a:srgbClr val="2B3D4F"/>
                </a:solidFill>
                <a:latin typeface="Noto Sans"/>
                <a:cs typeface="Noto Sans"/>
              </a:rPr>
              <a:t>publiées</a:t>
            </a:r>
            <a:r>
              <a:rPr sz="2161" spc="-29" dirty="0">
                <a:solidFill>
                  <a:srgbClr val="2B3D4F"/>
                </a:solidFill>
                <a:latin typeface="Noto Sans"/>
                <a:cs typeface="Noto Sans"/>
              </a:rPr>
              <a:t> </a:t>
            </a:r>
            <a:r>
              <a:rPr sz="2161" dirty="0">
                <a:solidFill>
                  <a:srgbClr val="2B3D4F"/>
                </a:solidFill>
                <a:latin typeface="Noto Sans"/>
                <a:cs typeface="Noto Sans"/>
              </a:rPr>
              <a:t>sur</a:t>
            </a:r>
            <a:r>
              <a:rPr sz="2161" spc="-29" dirty="0">
                <a:solidFill>
                  <a:srgbClr val="2B3D4F"/>
                </a:solidFill>
                <a:latin typeface="Noto Sans"/>
                <a:cs typeface="Noto Sans"/>
              </a:rPr>
              <a:t> </a:t>
            </a:r>
            <a:r>
              <a:rPr sz="2161" dirty="0">
                <a:solidFill>
                  <a:srgbClr val="2B3D4F"/>
                </a:solidFill>
                <a:latin typeface="Noto Sans"/>
                <a:cs typeface="Noto Sans"/>
              </a:rPr>
              <a:t>ce</a:t>
            </a:r>
            <a:r>
              <a:rPr sz="2161" spc="-34" dirty="0">
                <a:solidFill>
                  <a:srgbClr val="2B3D4F"/>
                </a:solidFill>
                <a:latin typeface="Noto Sans"/>
                <a:cs typeface="Noto Sans"/>
              </a:rPr>
              <a:t> </a:t>
            </a:r>
            <a:r>
              <a:rPr sz="2161" dirty="0">
                <a:solidFill>
                  <a:srgbClr val="2B3D4F"/>
                </a:solidFill>
                <a:latin typeface="Noto Sans"/>
                <a:cs typeface="Noto Sans"/>
              </a:rPr>
              <a:t>portail</a:t>
            </a:r>
            <a:r>
              <a:rPr sz="2161" spc="-34" dirty="0">
                <a:solidFill>
                  <a:srgbClr val="2B3D4F"/>
                </a:solidFill>
                <a:latin typeface="Noto Sans"/>
                <a:cs typeface="Noto Sans"/>
              </a:rPr>
              <a:t> </a:t>
            </a:r>
            <a:r>
              <a:rPr sz="2161" dirty="0">
                <a:solidFill>
                  <a:srgbClr val="2B3D4F"/>
                </a:solidFill>
                <a:latin typeface="Noto Sans"/>
                <a:cs typeface="Noto Sans"/>
              </a:rPr>
              <a:t>dans</a:t>
            </a:r>
            <a:r>
              <a:rPr sz="2161" spc="-29" dirty="0">
                <a:solidFill>
                  <a:srgbClr val="2B3D4F"/>
                </a:solidFill>
                <a:latin typeface="Noto Sans"/>
                <a:cs typeface="Noto Sans"/>
              </a:rPr>
              <a:t> </a:t>
            </a:r>
            <a:r>
              <a:rPr sz="2161" dirty="0">
                <a:solidFill>
                  <a:srgbClr val="2B3D4F"/>
                </a:solidFill>
                <a:latin typeface="Noto Sans"/>
                <a:cs typeface="Noto Sans"/>
              </a:rPr>
              <a:t>différentes</a:t>
            </a:r>
            <a:r>
              <a:rPr sz="2161" spc="-29" dirty="0">
                <a:solidFill>
                  <a:srgbClr val="2B3D4F"/>
                </a:solidFill>
                <a:latin typeface="Noto Sans"/>
                <a:cs typeface="Noto Sans"/>
              </a:rPr>
              <a:t> </a:t>
            </a:r>
            <a:r>
              <a:rPr sz="2161" spc="-10" dirty="0">
                <a:solidFill>
                  <a:srgbClr val="2B3D4F"/>
                </a:solidFill>
                <a:latin typeface="Noto Sans"/>
                <a:cs typeface="Noto Sans"/>
              </a:rPr>
              <a:t>thématiques</a:t>
            </a:r>
            <a:endParaRPr sz="2161" dirty="0">
              <a:latin typeface="Noto Sans"/>
              <a:cs typeface="Noto Sans"/>
            </a:endParaRPr>
          </a:p>
          <a:p>
            <a:pPr>
              <a:spcBef>
                <a:spcPts val="717"/>
              </a:spcBef>
            </a:pPr>
            <a:endParaRPr sz="2161" dirty="0">
              <a:latin typeface="Noto Sans"/>
              <a:cs typeface="Noto Sans"/>
            </a:endParaRPr>
          </a:p>
          <a:p>
            <a:pPr marR="107298" algn="ctr"/>
            <a:r>
              <a:rPr sz="2161" b="1" dirty="0">
                <a:solidFill>
                  <a:srgbClr val="2B3D4F"/>
                </a:solidFill>
                <a:latin typeface="Noto Sans"/>
                <a:cs typeface="Noto Sans"/>
              </a:rPr>
              <a:t>Adresse</a:t>
            </a:r>
            <a:r>
              <a:rPr sz="2161" b="1" spc="-34" dirty="0">
                <a:solidFill>
                  <a:srgbClr val="2B3D4F"/>
                </a:solidFill>
                <a:latin typeface="Noto Sans"/>
                <a:cs typeface="Noto Sans"/>
              </a:rPr>
              <a:t> </a:t>
            </a:r>
            <a:r>
              <a:rPr sz="2161" b="1" dirty="0">
                <a:solidFill>
                  <a:srgbClr val="2B3D4F"/>
                </a:solidFill>
                <a:latin typeface="Noto Sans"/>
                <a:cs typeface="Noto Sans"/>
              </a:rPr>
              <a:t>du</a:t>
            </a:r>
            <a:r>
              <a:rPr sz="2161" b="1" spc="-34" dirty="0">
                <a:solidFill>
                  <a:srgbClr val="2B3D4F"/>
                </a:solidFill>
                <a:latin typeface="Noto Sans"/>
                <a:cs typeface="Noto Sans"/>
              </a:rPr>
              <a:t> </a:t>
            </a:r>
            <a:r>
              <a:rPr sz="2161" b="1" dirty="0">
                <a:solidFill>
                  <a:srgbClr val="2B3D4F"/>
                </a:solidFill>
                <a:latin typeface="Noto Sans"/>
                <a:cs typeface="Noto Sans"/>
              </a:rPr>
              <a:t>portail</a:t>
            </a:r>
            <a:r>
              <a:rPr sz="2161" b="1" spc="-25" dirty="0">
                <a:solidFill>
                  <a:srgbClr val="2B3D4F"/>
                </a:solidFill>
                <a:latin typeface="Noto Sans"/>
                <a:cs typeface="Noto Sans"/>
              </a:rPr>
              <a:t> </a:t>
            </a:r>
            <a:r>
              <a:rPr sz="2161" b="1" dirty="0">
                <a:solidFill>
                  <a:srgbClr val="2B3D4F"/>
                </a:solidFill>
                <a:latin typeface="Noto Sans"/>
                <a:cs typeface="Noto Sans"/>
              </a:rPr>
              <a:t>:</a:t>
            </a:r>
            <a:r>
              <a:rPr sz="2161" b="1" spc="-25" dirty="0">
                <a:solidFill>
                  <a:srgbClr val="2B3D4F"/>
                </a:solidFill>
                <a:latin typeface="Noto Sans"/>
                <a:cs typeface="Noto Sans"/>
              </a:rPr>
              <a:t> </a:t>
            </a:r>
            <a:r>
              <a:rPr sz="2161" b="1" spc="-10" dirty="0">
                <a:solidFill>
                  <a:srgbClr val="00007F"/>
                </a:solidFill>
                <a:latin typeface="Noto Sans"/>
                <a:cs typeface="Noto Sans"/>
                <a:hlinkClick r:id="rId2"/>
              </a:rPr>
              <a:t>https://www.opensis.fr/34</a:t>
            </a:r>
            <a:endParaRPr sz="2161" dirty="0">
              <a:latin typeface="Noto Sans"/>
              <a:cs typeface="Noto Sans"/>
            </a:endParaRPr>
          </a:p>
        </p:txBody>
      </p:sp>
      <p:sp>
        <p:nvSpPr>
          <p:cNvPr id="2" name="object 2"/>
          <p:cNvSpPr txBox="1">
            <a:spLocks noGrp="1"/>
          </p:cNvSpPr>
          <p:nvPr>
            <p:ph type="title"/>
          </p:nvPr>
        </p:nvSpPr>
        <p:spPr>
          <a:xfrm>
            <a:off x="180975" y="324187"/>
            <a:ext cx="5804903" cy="462721"/>
          </a:xfrm>
          <a:prstGeom prst="rect">
            <a:avLst/>
          </a:prstGeom>
        </p:spPr>
        <p:txBody>
          <a:bodyPr vert="horz" wrap="square" lIns="0" tIns="12476" rIns="0" bIns="0" rtlCol="0">
            <a:spAutoFit/>
          </a:bodyPr>
          <a:lstStyle/>
          <a:p>
            <a:pPr marL="12476">
              <a:lnSpc>
                <a:spcPct val="100000"/>
              </a:lnSpc>
              <a:spcBef>
                <a:spcPts val="98"/>
              </a:spcBef>
            </a:pPr>
            <a:r>
              <a:rPr dirty="0"/>
              <a:t>Un</a:t>
            </a:r>
            <a:r>
              <a:rPr spc="-34" dirty="0"/>
              <a:t> </a:t>
            </a:r>
            <a:r>
              <a:rPr dirty="0"/>
              <a:t>peu</a:t>
            </a:r>
            <a:r>
              <a:rPr spc="-29" dirty="0"/>
              <a:t> </a:t>
            </a:r>
            <a:r>
              <a:rPr spc="-10" dirty="0"/>
              <a:t>d’histoire...</a:t>
            </a:r>
          </a:p>
        </p:txBody>
      </p:sp>
      <p:sp>
        <p:nvSpPr>
          <p:cNvPr id="3" name="object 3"/>
          <p:cNvSpPr/>
          <p:nvPr/>
        </p:nvSpPr>
        <p:spPr>
          <a:xfrm>
            <a:off x="5631869" y="3865930"/>
            <a:ext cx="521281" cy="353697"/>
          </a:xfrm>
          <a:custGeom>
            <a:avLst/>
            <a:gdLst/>
            <a:ahLst/>
            <a:cxnLst/>
            <a:rect l="l" t="t" r="r" b="b"/>
            <a:pathLst>
              <a:path w="720725" h="360045">
                <a:moveTo>
                  <a:pt x="0" y="89992"/>
                </a:moveTo>
                <a:lnTo>
                  <a:pt x="540003" y="89992"/>
                </a:lnTo>
                <a:lnTo>
                  <a:pt x="540003" y="0"/>
                </a:lnTo>
                <a:lnTo>
                  <a:pt x="720369" y="179997"/>
                </a:lnTo>
                <a:lnTo>
                  <a:pt x="540003" y="359994"/>
                </a:lnTo>
                <a:lnTo>
                  <a:pt x="540003" y="269989"/>
                </a:lnTo>
                <a:lnTo>
                  <a:pt x="0" y="269989"/>
                </a:lnTo>
                <a:lnTo>
                  <a:pt x="0" y="89992"/>
                </a:lnTo>
                <a:close/>
              </a:path>
            </a:pathLst>
          </a:custGeom>
          <a:ln w="29159">
            <a:solidFill>
              <a:srgbClr val="295F99"/>
            </a:solidFill>
          </a:ln>
        </p:spPr>
        <p:txBody>
          <a:bodyPr wrap="square" lIns="0" tIns="0" rIns="0" bIns="0" rtlCol="0"/>
          <a:lstStyle/>
          <a:p>
            <a:endParaRPr sz="1768"/>
          </a:p>
        </p:txBody>
      </p:sp>
      <p:sp>
        <p:nvSpPr>
          <p:cNvPr id="5" name="object 5"/>
          <p:cNvSpPr txBox="1">
            <a:spLocks noGrp="1"/>
          </p:cNvSpPr>
          <p:nvPr>
            <p:ph type="sldNum" sz="quarter" idx="7"/>
          </p:nvPr>
        </p:nvSpPr>
        <p:spPr>
          <a:xfrm>
            <a:off x="9370859" y="5231138"/>
            <a:ext cx="350520" cy="337185"/>
          </a:xfrm>
          <a:prstGeom prst="rect">
            <a:avLst/>
          </a:prstGeom>
        </p:spPr>
        <p:txBody>
          <a:bodyPr vert="horz" wrap="square" lIns="0" tIns="0" rIns="0" bIns="0" rtlCol="0">
            <a:spAutoFit/>
          </a:bodyPr>
          <a:lstStyle>
            <a:defPPr>
              <a:defRPr kern="0"/>
            </a:defPPr>
            <a:lvl1pPr>
              <a:defRPr sz="1800" b="1" i="0">
                <a:solidFill>
                  <a:schemeClr val="bg1"/>
                </a:solidFill>
                <a:latin typeface="Noto Sans"/>
                <a:cs typeface="Noto Sans"/>
              </a:defRPr>
            </a:lvl1pPr>
          </a:lstStyle>
          <a:p>
            <a:pPr marL="38100">
              <a:spcBef>
                <a:spcPts val="225"/>
              </a:spcBef>
            </a:pPr>
            <a:fld id="{81D60167-4931-47E6-BA6A-407CBD079E47}" type="slidenum">
              <a:rPr lang="fr-FR" spc="-25" smtClean="0"/>
              <a:pPr marL="38100">
                <a:spcBef>
                  <a:spcPts val="225"/>
                </a:spcBef>
              </a:pPr>
              <a:t>30</a:t>
            </a:fld>
            <a:endParaRPr spc="-25"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1104900" y="642938"/>
            <a:ext cx="8347963" cy="5569667"/>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4775" y="286087"/>
            <a:ext cx="5804903" cy="412707"/>
          </a:xfrm>
          <a:prstGeom prst="rect">
            <a:avLst/>
          </a:prstGeom>
        </p:spPr>
        <p:txBody>
          <a:bodyPr vert="horz" wrap="square" lIns="0" tIns="12476" rIns="0" bIns="0" rtlCol="0">
            <a:spAutoFit/>
          </a:bodyPr>
          <a:lstStyle/>
          <a:p>
            <a:pPr marL="12476">
              <a:lnSpc>
                <a:spcPct val="100000"/>
              </a:lnSpc>
              <a:spcBef>
                <a:spcPts val="98"/>
              </a:spcBef>
            </a:pPr>
            <a:r>
              <a:rPr sz="2600" dirty="0"/>
              <a:t>Statistiques</a:t>
            </a:r>
            <a:r>
              <a:rPr sz="2600" spc="-54" dirty="0"/>
              <a:t> </a:t>
            </a:r>
            <a:r>
              <a:rPr sz="2600" dirty="0"/>
              <a:t>de</a:t>
            </a:r>
            <a:r>
              <a:rPr sz="2600" spc="-49" dirty="0"/>
              <a:t> </a:t>
            </a:r>
            <a:r>
              <a:rPr sz="2600" spc="-10" dirty="0"/>
              <a:t>consultation</a:t>
            </a:r>
          </a:p>
        </p:txBody>
      </p:sp>
      <p:sp>
        <p:nvSpPr>
          <p:cNvPr id="4" name="object 4"/>
          <p:cNvSpPr txBox="1">
            <a:spLocks noGrp="1"/>
          </p:cNvSpPr>
          <p:nvPr>
            <p:ph type="sldNum" sz="quarter" idx="7"/>
          </p:nvPr>
        </p:nvSpPr>
        <p:spPr>
          <a:xfrm>
            <a:off x="9370859" y="5231138"/>
            <a:ext cx="350520" cy="337185"/>
          </a:xfrm>
          <a:prstGeom prst="rect">
            <a:avLst/>
          </a:prstGeom>
        </p:spPr>
        <p:txBody>
          <a:bodyPr vert="horz" wrap="square" lIns="0" tIns="0" rIns="0" bIns="0" rtlCol="0">
            <a:spAutoFit/>
          </a:bodyPr>
          <a:lstStyle>
            <a:defPPr>
              <a:defRPr kern="0"/>
            </a:defPPr>
            <a:lvl1pPr>
              <a:defRPr sz="1800" b="1" i="0">
                <a:solidFill>
                  <a:schemeClr val="bg1"/>
                </a:solidFill>
                <a:latin typeface="Noto Sans"/>
                <a:cs typeface="Noto Sans"/>
              </a:defRPr>
            </a:lvl1pPr>
          </a:lstStyle>
          <a:p>
            <a:pPr marL="38100">
              <a:spcBef>
                <a:spcPts val="225"/>
              </a:spcBef>
            </a:pPr>
            <a:fld id="{81D60167-4931-47E6-BA6A-407CBD079E47}" type="slidenum">
              <a:rPr lang="fr-FR" spc="-25" smtClean="0"/>
              <a:pPr marL="38100">
                <a:spcBef>
                  <a:spcPts val="225"/>
                </a:spcBef>
              </a:pPr>
              <a:t>32</a:t>
            </a:fld>
            <a:endParaRPr spc="-25" dirty="0"/>
          </a:p>
        </p:txBody>
      </p:sp>
      <p:sp>
        <p:nvSpPr>
          <p:cNvPr id="3" name="object 3"/>
          <p:cNvSpPr txBox="1"/>
          <p:nvPr/>
        </p:nvSpPr>
        <p:spPr>
          <a:xfrm>
            <a:off x="1595000" y="1700560"/>
            <a:ext cx="7951119" cy="2904095"/>
          </a:xfrm>
          <a:prstGeom prst="rect">
            <a:avLst/>
          </a:prstGeom>
        </p:spPr>
        <p:txBody>
          <a:bodyPr vert="horz" wrap="square" lIns="0" tIns="12476" rIns="0" bIns="0" rtlCol="0">
            <a:spAutoFit/>
          </a:bodyPr>
          <a:lstStyle/>
          <a:p>
            <a:pPr marL="12476" marR="179661">
              <a:lnSpc>
                <a:spcPct val="113700"/>
              </a:lnSpc>
              <a:spcBef>
                <a:spcPts val="98"/>
              </a:spcBef>
            </a:pPr>
            <a:r>
              <a:rPr sz="2161" dirty="0">
                <a:solidFill>
                  <a:srgbClr val="2B3D4F"/>
                </a:solidFill>
                <a:latin typeface="Noto Sans"/>
                <a:cs typeface="Noto Sans"/>
              </a:rPr>
              <a:t>Depuis</a:t>
            </a:r>
            <a:r>
              <a:rPr sz="2161" spc="-39" dirty="0">
                <a:solidFill>
                  <a:srgbClr val="2B3D4F"/>
                </a:solidFill>
                <a:latin typeface="Noto Sans"/>
                <a:cs typeface="Noto Sans"/>
              </a:rPr>
              <a:t> </a:t>
            </a:r>
            <a:r>
              <a:rPr sz="2161" dirty="0">
                <a:solidFill>
                  <a:srgbClr val="2B3D4F"/>
                </a:solidFill>
                <a:latin typeface="Noto Sans"/>
                <a:cs typeface="Noto Sans"/>
              </a:rPr>
              <a:t>le</a:t>
            </a:r>
            <a:r>
              <a:rPr sz="2161" spc="-39" dirty="0">
                <a:solidFill>
                  <a:srgbClr val="2B3D4F"/>
                </a:solidFill>
                <a:latin typeface="Noto Sans"/>
                <a:cs typeface="Noto Sans"/>
              </a:rPr>
              <a:t> </a:t>
            </a:r>
            <a:r>
              <a:rPr sz="2161" dirty="0">
                <a:solidFill>
                  <a:srgbClr val="2B3D4F"/>
                </a:solidFill>
                <a:latin typeface="Noto Sans"/>
                <a:cs typeface="Noto Sans"/>
              </a:rPr>
              <a:t>lancement</a:t>
            </a:r>
            <a:r>
              <a:rPr sz="2161" spc="-34" dirty="0">
                <a:solidFill>
                  <a:srgbClr val="2B3D4F"/>
                </a:solidFill>
                <a:latin typeface="Noto Sans"/>
                <a:cs typeface="Noto Sans"/>
              </a:rPr>
              <a:t> </a:t>
            </a:r>
            <a:r>
              <a:rPr sz="2161" dirty="0">
                <a:solidFill>
                  <a:srgbClr val="2B3D4F"/>
                </a:solidFill>
                <a:latin typeface="Noto Sans"/>
                <a:cs typeface="Noto Sans"/>
              </a:rPr>
              <a:t>:</a:t>
            </a:r>
            <a:r>
              <a:rPr sz="2161" spc="-39" dirty="0">
                <a:solidFill>
                  <a:srgbClr val="2B3D4F"/>
                </a:solidFill>
                <a:latin typeface="Noto Sans"/>
                <a:cs typeface="Noto Sans"/>
              </a:rPr>
              <a:t> </a:t>
            </a:r>
            <a:r>
              <a:rPr sz="2161" dirty="0">
                <a:solidFill>
                  <a:srgbClr val="2B3D4F"/>
                </a:solidFill>
                <a:latin typeface="Noto Sans"/>
                <a:cs typeface="Noto Sans"/>
              </a:rPr>
              <a:t>36</a:t>
            </a:r>
            <a:r>
              <a:rPr sz="2161" spc="-34" dirty="0">
                <a:solidFill>
                  <a:srgbClr val="2B3D4F"/>
                </a:solidFill>
                <a:latin typeface="Noto Sans"/>
                <a:cs typeface="Noto Sans"/>
              </a:rPr>
              <a:t> </a:t>
            </a:r>
            <a:r>
              <a:rPr sz="2161" dirty="0">
                <a:solidFill>
                  <a:srgbClr val="2B3D4F"/>
                </a:solidFill>
                <a:latin typeface="Noto Sans"/>
                <a:cs typeface="Noto Sans"/>
              </a:rPr>
              <a:t>300</a:t>
            </a:r>
            <a:r>
              <a:rPr sz="2161" spc="-34" dirty="0">
                <a:solidFill>
                  <a:srgbClr val="2B3D4F"/>
                </a:solidFill>
                <a:latin typeface="Noto Sans"/>
                <a:cs typeface="Noto Sans"/>
              </a:rPr>
              <a:t> </a:t>
            </a:r>
            <a:r>
              <a:rPr sz="2161" dirty="0">
                <a:solidFill>
                  <a:srgbClr val="2B3D4F"/>
                </a:solidFill>
                <a:latin typeface="Noto Sans"/>
                <a:cs typeface="Noto Sans"/>
              </a:rPr>
              <a:t>consultations</a:t>
            </a:r>
            <a:r>
              <a:rPr sz="2161" spc="-34" dirty="0">
                <a:solidFill>
                  <a:srgbClr val="2B3D4F"/>
                </a:solidFill>
                <a:latin typeface="Noto Sans"/>
                <a:cs typeface="Noto Sans"/>
              </a:rPr>
              <a:t> </a:t>
            </a:r>
            <a:r>
              <a:rPr sz="2161" dirty="0">
                <a:solidFill>
                  <a:srgbClr val="2B3D4F"/>
                </a:solidFill>
                <a:latin typeface="Noto Sans"/>
                <a:cs typeface="Noto Sans"/>
              </a:rPr>
              <a:t>de</a:t>
            </a:r>
            <a:r>
              <a:rPr sz="2161" spc="-39" dirty="0">
                <a:solidFill>
                  <a:srgbClr val="2B3D4F"/>
                </a:solidFill>
                <a:latin typeface="Noto Sans"/>
                <a:cs typeface="Noto Sans"/>
              </a:rPr>
              <a:t> </a:t>
            </a:r>
            <a:r>
              <a:rPr sz="2161" dirty="0">
                <a:solidFill>
                  <a:srgbClr val="2B3D4F"/>
                </a:solidFill>
                <a:latin typeface="Noto Sans"/>
                <a:cs typeface="Noto Sans"/>
              </a:rPr>
              <a:t>carte</a:t>
            </a:r>
            <a:r>
              <a:rPr sz="2161" spc="-39" dirty="0">
                <a:solidFill>
                  <a:srgbClr val="2B3D4F"/>
                </a:solidFill>
                <a:latin typeface="Noto Sans"/>
                <a:cs typeface="Noto Sans"/>
              </a:rPr>
              <a:t> </a:t>
            </a:r>
            <a:r>
              <a:rPr sz="2161" spc="-10" dirty="0">
                <a:solidFill>
                  <a:srgbClr val="2B3D4F"/>
                </a:solidFill>
                <a:latin typeface="Noto Sans"/>
                <a:cs typeface="Noto Sans"/>
              </a:rPr>
              <a:t>(utilisateurs enregistrés/hors</a:t>
            </a:r>
            <a:r>
              <a:rPr sz="2161" spc="-34" dirty="0">
                <a:solidFill>
                  <a:srgbClr val="2B3D4F"/>
                </a:solidFill>
                <a:latin typeface="Noto Sans"/>
                <a:cs typeface="Noto Sans"/>
              </a:rPr>
              <a:t> </a:t>
            </a:r>
            <a:r>
              <a:rPr sz="2161" dirty="0">
                <a:solidFill>
                  <a:srgbClr val="2B3D4F"/>
                </a:solidFill>
                <a:latin typeface="Noto Sans"/>
                <a:cs typeface="Noto Sans"/>
              </a:rPr>
              <a:t>service</a:t>
            </a:r>
            <a:r>
              <a:rPr sz="2161" spc="-39" dirty="0">
                <a:solidFill>
                  <a:srgbClr val="2B3D4F"/>
                </a:solidFill>
                <a:latin typeface="Noto Sans"/>
                <a:cs typeface="Noto Sans"/>
              </a:rPr>
              <a:t> </a:t>
            </a:r>
            <a:r>
              <a:rPr sz="2161" dirty="0">
                <a:solidFill>
                  <a:srgbClr val="2B3D4F"/>
                </a:solidFill>
                <a:latin typeface="Noto Sans"/>
                <a:cs typeface="Noto Sans"/>
              </a:rPr>
              <a:t>SIG)</a:t>
            </a:r>
            <a:r>
              <a:rPr sz="2161" spc="-34" dirty="0">
                <a:solidFill>
                  <a:srgbClr val="2B3D4F"/>
                </a:solidFill>
                <a:latin typeface="Noto Sans"/>
                <a:cs typeface="Noto Sans"/>
              </a:rPr>
              <a:t> </a:t>
            </a:r>
            <a:r>
              <a:rPr sz="2161" dirty="0">
                <a:solidFill>
                  <a:srgbClr val="2B3D4F"/>
                </a:solidFill>
                <a:latin typeface="Noto Sans"/>
                <a:cs typeface="Noto Sans"/>
              </a:rPr>
              <a:t>+</a:t>
            </a:r>
            <a:r>
              <a:rPr sz="2161" spc="-34" dirty="0">
                <a:solidFill>
                  <a:srgbClr val="2B3D4F"/>
                </a:solidFill>
                <a:latin typeface="Noto Sans"/>
                <a:cs typeface="Noto Sans"/>
              </a:rPr>
              <a:t> </a:t>
            </a:r>
            <a:r>
              <a:rPr sz="2161" dirty="0">
                <a:solidFill>
                  <a:srgbClr val="2B3D4F"/>
                </a:solidFill>
                <a:latin typeface="Noto Sans"/>
                <a:cs typeface="Noto Sans"/>
              </a:rPr>
              <a:t>108</a:t>
            </a:r>
            <a:r>
              <a:rPr sz="2161" spc="-29" dirty="0">
                <a:solidFill>
                  <a:srgbClr val="2B3D4F"/>
                </a:solidFill>
                <a:latin typeface="Noto Sans"/>
                <a:cs typeface="Noto Sans"/>
              </a:rPr>
              <a:t> </a:t>
            </a:r>
            <a:r>
              <a:rPr sz="2161" dirty="0">
                <a:solidFill>
                  <a:srgbClr val="2B3D4F"/>
                </a:solidFill>
                <a:latin typeface="Noto Sans"/>
                <a:cs typeface="Noto Sans"/>
              </a:rPr>
              <a:t>000</a:t>
            </a:r>
            <a:r>
              <a:rPr sz="2161" spc="-34" dirty="0">
                <a:solidFill>
                  <a:srgbClr val="2B3D4F"/>
                </a:solidFill>
                <a:latin typeface="Noto Sans"/>
                <a:cs typeface="Noto Sans"/>
              </a:rPr>
              <a:t> </a:t>
            </a:r>
            <a:r>
              <a:rPr sz="2161" dirty="0">
                <a:solidFill>
                  <a:srgbClr val="2B3D4F"/>
                </a:solidFill>
                <a:latin typeface="Noto Sans"/>
                <a:cs typeface="Noto Sans"/>
              </a:rPr>
              <a:t>consultations</a:t>
            </a:r>
            <a:r>
              <a:rPr sz="2161" spc="-34" dirty="0">
                <a:solidFill>
                  <a:srgbClr val="2B3D4F"/>
                </a:solidFill>
                <a:latin typeface="Noto Sans"/>
                <a:cs typeface="Noto Sans"/>
              </a:rPr>
              <a:t> </a:t>
            </a:r>
            <a:r>
              <a:rPr sz="2161" dirty="0">
                <a:solidFill>
                  <a:srgbClr val="2B3D4F"/>
                </a:solidFill>
                <a:latin typeface="Noto Sans"/>
                <a:cs typeface="Noto Sans"/>
              </a:rPr>
              <a:t>en</a:t>
            </a:r>
            <a:r>
              <a:rPr sz="2161" spc="-39" dirty="0">
                <a:solidFill>
                  <a:srgbClr val="2B3D4F"/>
                </a:solidFill>
                <a:latin typeface="Noto Sans"/>
                <a:cs typeface="Noto Sans"/>
              </a:rPr>
              <a:t> </a:t>
            </a:r>
            <a:r>
              <a:rPr sz="2161" dirty="0">
                <a:solidFill>
                  <a:srgbClr val="2B3D4F"/>
                </a:solidFill>
                <a:latin typeface="Noto Sans"/>
                <a:cs typeface="Noto Sans"/>
              </a:rPr>
              <a:t>accès</a:t>
            </a:r>
            <a:r>
              <a:rPr sz="2161" spc="-29" dirty="0">
                <a:solidFill>
                  <a:srgbClr val="2B3D4F"/>
                </a:solidFill>
                <a:latin typeface="Noto Sans"/>
                <a:cs typeface="Noto Sans"/>
              </a:rPr>
              <a:t> </a:t>
            </a:r>
            <a:r>
              <a:rPr sz="2161" spc="-10" dirty="0">
                <a:solidFill>
                  <a:srgbClr val="2B3D4F"/>
                </a:solidFill>
                <a:latin typeface="Noto Sans"/>
                <a:cs typeface="Noto Sans"/>
              </a:rPr>
              <a:t>public</a:t>
            </a:r>
            <a:endParaRPr sz="2161" dirty="0">
              <a:latin typeface="Noto Sans"/>
              <a:cs typeface="Noto Sans"/>
            </a:endParaRPr>
          </a:p>
          <a:p>
            <a:pPr marL="12476">
              <a:spcBef>
                <a:spcPts val="1395"/>
              </a:spcBef>
            </a:pPr>
            <a:r>
              <a:rPr sz="2161" dirty="0">
                <a:solidFill>
                  <a:srgbClr val="2B3D4F"/>
                </a:solidFill>
                <a:latin typeface="Noto Sans"/>
                <a:cs typeface="Noto Sans"/>
              </a:rPr>
              <a:t>Année</a:t>
            </a:r>
            <a:r>
              <a:rPr sz="2161" spc="-39" dirty="0">
                <a:solidFill>
                  <a:srgbClr val="2B3D4F"/>
                </a:solidFill>
                <a:latin typeface="Noto Sans"/>
                <a:cs typeface="Noto Sans"/>
              </a:rPr>
              <a:t> </a:t>
            </a:r>
            <a:r>
              <a:rPr sz="2161" dirty="0">
                <a:solidFill>
                  <a:srgbClr val="2B3D4F"/>
                </a:solidFill>
                <a:latin typeface="Noto Sans"/>
                <a:cs typeface="Noto Sans"/>
              </a:rPr>
              <a:t>2022</a:t>
            </a:r>
            <a:r>
              <a:rPr sz="2161" spc="-29" dirty="0">
                <a:solidFill>
                  <a:srgbClr val="2B3D4F"/>
                </a:solidFill>
                <a:latin typeface="Noto Sans"/>
                <a:cs typeface="Noto Sans"/>
              </a:rPr>
              <a:t> </a:t>
            </a:r>
            <a:r>
              <a:rPr sz="2161" dirty="0">
                <a:solidFill>
                  <a:srgbClr val="2B3D4F"/>
                </a:solidFill>
                <a:latin typeface="Noto Sans"/>
                <a:cs typeface="Noto Sans"/>
              </a:rPr>
              <a:t>:</a:t>
            </a:r>
            <a:r>
              <a:rPr sz="2161" spc="-39" dirty="0">
                <a:solidFill>
                  <a:srgbClr val="2B3D4F"/>
                </a:solidFill>
                <a:latin typeface="Noto Sans"/>
                <a:cs typeface="Noto Sans"/>
              </a:rPr>
              <a:t> </a:t>
            </a:r>
            <a:r>
              <a:rPr sz="2161" dirty="0">
                <a:solidFill>
                  <a:srgbClr val="2B3D4F"/>
                </a:solidFill>
                <a:latin typeface="Noto Sans"/>
                <a:cs typeface="Noto Sans"/>
              </a:rPr>
              <a:t>9</a:t>
            </a:r>
            <a:r>
              <a:rPr sz="2161" spc="-29" dirty="0">
                <a:solidFill>
                  <a:srgbClr val="2B3D4F"/>
                </a:solidFill>
                <a:latin typeface="Noto Sans"/>
                <a:cs typeface="Noto Sans"/>
              </a:rPr>
              <a:t> </a:t>
            </a:r>
            <a:r>
              <a:rPr sz="2161" dirty="0">
                <a:solidFill>
                  <a:srgbClr val="2B3D4F"/>
                </a:solidFill>
                <a:latin typeface="Noto Sans"/>
                <a:cs typeface="Noto Sans"/>
              </a:rPr>
              <a:t>000</a:t>
            </a:r>
            <a:r>
              <a:rPr sz="2161" spc="-34" dirty="0">
                <a:solidFill>
                  <a:srgbClr val="2B3D4F"/>
                </a:solidFill>
                <a:latin typeface="Noto Sans"/>
                <a:cs typeface="Noto Sans"/>
              </a:rPr>
              <a:t> </a:t>
            </a:r>
            <a:r>
              <a:rPr sz="2161" dirty="0">
                <a:solidFill>
                  <a:srgbClr val="2B3D4F"/>
                </a:solidFill>
                <a:latin typeface="Noto Sans"/>
                <a:cs typeface="Noto Sans"/>
              </a:rPr>
              <a:t>consultations</a:t>
            </a:r>
            <a:r>
              <a:rPr sz="2161" spc="-29" dirty="0">
                <a:solidFill>
                  <a:srgbClr val="2B3D4F"/>
                </a:solidFill>
                <a:latin typeface="Noto Sans"/>
                <a:cs typeface="Noto Sans"/>
              </a:rPr>
              <a:t> </a:t>
            </a:r>
            <a:r>
              <a:rPr sz="2161" dirty="0">
                <a:solidFill>
                  <a:srgbClr val="2B3D4F"/>
                </a:solidFill>
                <a:latin typeface="Noto Sans"/>
                <a:cs typeface="Noto Sans"/>
              </a:rPr>
              <a:t>de</a:t>
            </a:r>
            <a:r>
              <a:rPr sz="2161" spc="-39" dirty="0">
                <a:solidFill>
                  <a:srgbClr val="2B3D4F"/>
                </a:solidFill>
                <a:latin typeface="Noto Sans"/>
                <a:cs typeface="Noto Sans"/>
              </a:rPr>
              <a:t> </a:t>
            </a:r>
            <a:r>
              <a:rPr sz="2161" spc="-10" dirty="0">
                <a:solidFill>
                  <a:srgbClr val="2B3D4F"/>
                </a:solidFill>
                <a:latin typeface="Noto Sans"/>
                <a:cs typeface="Noto Sans"/>
              </a:rPr>
              <a:t>carte</a:t>
            </a:r>
            <a:endParaRPr sz="2161" dirty="0">
              <a:latin typeface="Noto Sans"/>
              <a:cs typeface="Noto Sans"/>
            </a:endParaRPr>
          </a:p>
          <a:p>
            <a:pPr marL="12476" marR="4991">
              <a:lnSpc>
                <a:spcPct val="113700"/>
              </a:lnSpc>
              <a:spcBef>
                <a:spcPts val="1036"/>
              </a:spcBef>
            </a:pPr>
            <a:r>
              <a:rPr sz="2161" dirty="0">
                <a:solidFill>
                  <a:srgbClr val="2B3D4F"/>
                </a:solidFill>
                <a:latin typeface="Noto Sans"/>
                <a:cs typeface="Noto Sans"/>
              </a:rPr>
              <a:t>Année</a:t>
            </a:r>
            <a:r>
              <a:rPr sz="2161" spc="-44" dirty="0">
                <a:solidFill>
                  <a:srgbClr val="2B3D4F"/>
                </a:solidFill>
                <a:latin typeface="Noto Sans"/>
                <a:cs typeface="Noto Sans"/>
              </a:rPr>
              <a:t> </a:t>
            </a:r>
            <a:r>
              <a:rPr sz="2161" dirty="0">
                <a:solidFill>
                  <a:srgbClr val="2B3D4F"/>
                </a:solidFill>
                <a:latin typeface="Noto Sans"/>
                <a:cs typeface="Noto Sans"/>
              </a:rPr>
              <a:t>2023</a:t>
            </a:r>
            <a:r>
              <a:rPr sz="2161" spc="-34" dirty="0">
                <a:solidFill>
                  <a:srgbClr val="2B3D4F"/>
                </a:solidFill>
                <a:latin typeface="Noto Sans"/>
                <a:cs typeface="Noto Sans"/>
              </a:rPr>
              <a:t> </a:t>
            </a:r>
            <a:r>
              <a:rPr sz="2161" dirty="0">
                <a:solidFill>
                  <a:srgbClr val="2B3D4F"/>
                </a:solidFill>
                <a:latin typeface="Noto Sans"/>
                <a:cs typeface="Noto Sans"/>
              </a:rPr>
              <a:t>:</a:t>
            </a:r>
            <a:r>
              <a:rPr sz="2161" spc="-44" dirty="0">
                <a:solidFill>
                  <a:srgbClr val="2B3D4F"/>
                </a:solidFill>
                <a:latin typeface="Noto Sans"/>
                <a:cs typeface="Noto Sans"/>
              </a:rPr>
              <a:t> </a:t>
            </a:r>
            <a:r>
              <a:rPr sz="2161" dirty="0">
                <a:solidFill>
                  <a:srgbClr val="2B3D4F"/>
                </a:solidFill>
                <a:latin typeface="Noto Sans"/>
                <a:cs typeface="Noto Sans"/>
              </a:rPr>
              <a:t>19</a:t>
            </a:r>
            <a:r>
              <a:rPr sz="2161" spc="-39" dirty="0">
                <a:solidFill>
                  <a:srgbClr val="2B3D4F"/>
                </a:solidFill>
                <a:latin typeface="Noto Sans"/>
                <a:cs typeface="Noto Sans"/>
              </a:rPr>
              <a:t> </a:t>
            </a:r>
            <a:r>
              <a:rPr sz="2161" dirty="0">
                <a:solidFill>
                  <a:srgbClr val="2B3D4F"/>
                </a:solidFill>
                <a:latin typeface="Noto Sans"/>
                <a:cs typeface="Noto Sans"/>
              </a:rPr>
              <a:t>300</a:t>
            </a:r>
            <a:r>
              <a:rPr sz="2161" spc="-34" dirty="0">
                <a:solidFill>
                  <a:srgbClr val="2B3D4F"/>
                </a:solidFill>
                <a:latin typeface="Noto Sans"/>
                <a:cs typeface="Noto Sans"/>
              </a:rPr>
              <a:t> </a:t>
            </a:r>
            <a:r>
              <a:rPr sz="2161" dirty="0">
                <a:solidFill>
                  <a:srgbClr val="2B3D4F"/>
                </a:solidFill>
                <a:latin typeface="Noto Sans"/>
                <a:cs typeface="Noto Sans"/>
              </a:rPr>
              <a:t>consultations</a:t>
            </a:r>
            <a:r>
              <a:rPr sz="2161" spc="-39" dirty="0">
                <a:solidFill>
                  <a:srgbClr val="2B3D4F"/>
                </a:solidFill>
                <a:latin typeface="Noto Sans"/>
                <a:cs typeface="Noto Sans"/>
              </a:rPr>
              <a:t> </a:t>
            </a:r>
            <a:r>
              <a:rPr sz="2161" dirty="0">
                <a:solidFill>
                  <a:srgbClr val="2B3D4F"/>
                </a:solidFill>
                <a:latin typeface="Noto Sans"/>
                <a:cs typeface="Noto Sans"/>
              </a:rPr>
              <a:t>de</a:t>
            </a:r>
            <a:r>
              <a:rPr sz="2161" spc="-39" dirty="0">
                <a:solidFill>
                  <a:srgbClr val="2B3D4F"/>
                </a:solidFill>
                <a:latin typeface="Noto Sans"/>
                <a:cs typeface="Noto Sans"/>
              </a:rPr>
              <a:t> </a:t>
            </a:r>
            <a:r>
              <a:rPr sz="2161" dirty="0">
                <a:solidFill>
                  <a:srgbClr val="2B3D4F"/>
                </a:solidFill>
                <a:latin typeface="Noto Sans"/>
                <a:cs typeface="Noto Sans"/>
              </a:rPr>
              <a:t>carte</a:t>
            </a:r>
            <a:r>
              <a:rPr sz="2161" spc="-44" dirty="0">
                <a:solidFill>
                  <a:srgbClr val="2B3D4F"/>
                </a:solidFill>
                <a:latin typeface="Noto Sans"/>
                <a:cs typeface="Noto Sans"/>
              </a:rPr>
              <a:t> </a:t>
            </a:r>
            <a:r>
              <a:rPr sz="2161" dirty="0">
                <a:solidFill>
                  <a:srgbClr val="2B3D4F"/>
                </a:solidFill>
                <a:latin typeface="Noto Sans"/>
                <a:cs typeface="Noto Sans"/>
              </a:rPr>
              <a:t>soit</a:t>
            </a:r>
            <a:r>
              <a:rPr sz="2161" spc="10" dirty="0">
                <a:solidFill>
                  <a:srgbClr val="2B3D4F"/>
                </a:solidFill>
                <a:latin typeface="Noto Sans"/>
                <a:cs typeface="Noto Sans"/>
              </a:rPr>
              <a:t> </a:t>
            </a:r>
            <a:r>
              <a:rPr sz="2161" dirty="0">
                <a:solidFill>
                  <a:srgbClr val="2B3D4F"/>
                </a:solidFill>
                <a:latin typeface="Segoe UI"/>
                <a:cs typeface="Segoe UI"/>
              </a:rPr>
              <a:t>≈</a:t>
            </a:r>
            <a:r>
              <a:rPr sz="2161" spc="-118" dirty="0">
                <a:solidFill>
                  <a:srgbClr val="2B3D4F"/>
                </a:solidFill>
                <a:latin typeface="Segoe UI"/>
                <a:cs typeface="Segoe UI"/>
              </a:rPr>
              <a:t> </a:t>
            </a:r>
            <a:r>
              <a:rPr sz="2161" dirty="0">
                <a:solidFill>
                  <a:srgbClr val="2B3D4F"/>
                </a:solidFill>
                <a:latin typeface="Noto Sans"/>
                <a:cs typeface="Noto Sans"/>
              </a:rPr>
              <a:t>53</a:t>
            </a:r>
            <a:r>
              <a:rPr sz="2161" spc="-39" dirty="0">
                <a:solidFill>
                  <a:srgbClr val="2B3D4F"/>
                </a:solidFill>
                <a:latin typeface="Noto Sans"/>
                <a:cs typeface="Noto Sans"/>
              </a:rPr>
              <a:t> </a:t>
            </a:r>
            <a:r>
              <a:rPr sz="2161" dirty="0">
                <a:solidFill>
                  <a:srgbClr val="2B3D4F"/>
                </a:solidFill>
                <a:latin typeface="Noto Sans"/>
                <a:cs typeface="Noto Sans"/>
              </a:rPr>
              <a:t>consultations</a:t>
            </a:r>
            <a:r>
              <a:rPr sz="2161" spc="-34" dirty="0">
                <a:solidFill>
                  <a:srgbClr val="2B3D4F"/>
                </a:solidFill>
                <a:latin typeface="Noto Sans"/>
                <a:cs typeface="Noto Sans"/>
              </a:rPr>
              <a:t> </a:t>
            </a:r>
            <a:r>
              <a:rPr sz="2161" spc="-25" dirty="0">
                <a:solidFill>
                  <a:srgbClr val="2B3D4F"/>
                </a:solidFill>
                <a:latin typeface="Noto Sans"/>
                <a:cs typeface="Noto Sans"/>
              </a:rPr>
              <a:t>par </a:t>
            </a:r>
            <a:r>
              <a:rPr sz="2161" dirty="0">
                <a:solidFill>
                  <a:srgbClr val="2B3D4F"/>
                </a:solidFill>
                <a:latin typeface="Noto Sans"/>
                <a:cs typeface="Noto Sans"/>
              </a:rPr>
              <a:t>jour</a:t>
            </a:r>
            <a:r>
              <a:rPr sz="2161" spc="-49" dirty="0">
                <a:solidFill>
                  <a:srgbClr val="2B3D4F"/>
                </a:solidFill>
                <a:latin typeface="Noto Sans"/>
                <a:cs typeface="Noto Sans"/>
              </a:rPr>
              <a:t> </a:t>
            </a:r>
            <a:r>
              <a:rPr sz="2161" dirty="0">
                <a:solidFill>
                  <a:srgbClr val="2B3D4F"/>
                </a:solidFill>
                <a:latin typeface="Noto Sans"/>
                <a:cs typeface="Noto Sans"/>
              </a:rPr>
              <a:t>et</a:t>
            </a:r>
            <a:r>
              <a:rPr sz="2161" spc="-49" dirty="0">
                <a:solidFill>
                  <a:srgbClr val="2B3D4F"/>
                </a:solidFill>
                <a:latin typeface="Noto Sans"/>
                <a:cs typeface="Noto Sans"/>
              </a:rPr>
              <a:t> </a:t>
            </a:r>
            <a:r>
              <a:rPr sz="2161" dirty="0">
                <a:solidFill>
                  <a:srgbClr val="2B3D4F"/>
                </a:solidFill>
                <a:latin typeface="Noto Sans"/>
                <a:cs typeface="Noto Sans"/>
              </a:rPr>
              <a:t>1</a:t>
            </a:r>
            <a:r>
              <a:rPr sz="2161" spc="-44" dirty="0">
                <a:solidFill>
                  <a:srgbClr val="2B3D4F"/>
                </a:solidFill>
                <a:latin typeface="Noto Sans"/>
                <a:cs typeface="Noto Sans"/>
              </a:rPr>
              <a:t> </a:t>
            </a:r>
            <a:r>
              <a:rPr sz="2161" dirty="0">
                <a:solidFill>
                  <a:srgbClr val="2B3D4F"/>
                </a:solidFill>
                <a:latin typeface="Noto Sans"/>
                <a:cs typeface="Noto Sans"/>
              </a:rPr>
              <a:t>200</a:t>
            </a:r>
            <a:r>
              <a:rPr sz="2161" spc="-49" dirty="0">
                <a:solidFill>
                  <a:srgbClr val="2B3D4F"/>
                </a:solidFill>
                <a:latin typeface="Noto Sans"/>
                <a:cs typeface="Noto Sans"/>
              </a:rPr>
              <a:t> </a:t>
            </a:r>
            <a:r>
              <a:rPr sz="2161" dirty="0">
                <a:solidFill>
                  <a:srgbClr val="2B3D4F"/>
                </a:solidFill>
                <a:latin typeface="Noto Sans"/>
                <a:cs typeface="Noto Sans"/>
              </a:rPr>
              <a:t>impressions</a:t>
            </a:r>
            <a:r>
              <a:rPr sz="2161" spc="-44" dirty="0">
                <a:solidFill>
                  <a:srgbClr val="2B3D4F"/>
                </a:solidFill>
                <a:latin typeface="Noto Sans"/>
                <a:cs typeface="Noto Sans"/>
              </a:rPr>
              <a:t> </a:t>
            </a:r>
            <a:r>
              <a:rPr sz="2161" dirty="0">
                <a:solidFill>
                  <a:srgbClr val="2B3D4F"/>
                </a:solidFill>
                <a:latin typeface="Noto Sans"/>
                <a:cs typeface="Noto Sans"/>
              </a:rPr>
              <a:t>via</a:t>
            </a:r>
            <a:r>
              <a:rPr sz="2161" spc="-49" dirty="0">
                <a:solidFill>
                  <a:srgbClr val="2B3D4F"/>
                </a:solidFill>
                <a:latin typeface="Noto Sans"/>
                <a:cs typeface="Noto Sans"/>
              </a:rPr>
              <a:t> </a:t>
            </a:r>
            <a:r>
              <a:rPr sz="2161" dirty="0">
                <a:solidFill>
                  <a:srgbClr val="2B3D4F"/>
                </a:solidFill>
                <a:latin typeface="Noto Sans"/>
                <a:cs typeface="Noto Sans"/>
              </a:rPr>
              <a:t>module</a:t>
            </a:r>
            <a:r>
              <a:rPr sz="2161" spc="-49" dirty="0">
                <a:solidFill>
                  <a:srgbClr val="2B3D4F"/>
                </a:solidFill>
                <a:latin typeface="Noto Sans"/>
                <a:cs typeface="Noto Sans"/>
              </a:rPr>
              <a:t> </a:t>
            </a:r>
            <a:r>
              <a:rPr sz="2161" dirty="0">
                <a:solidFill>
                  <a:srgbClr val="2B3D4F"/>
                </a:solidFill>
                <a:latin typeface="Noto Sans"/>
                <a:cs typeface="Noto Sans"/>
              </a:rPr>
              <a:t>d'impression</a:t>
            </a:r>
            <a:r>
              <a:rPr sz="2161" spc="-54" dirty="0">
                <a:solidFill>
                  <a:srgbClr val="2B3D4F"/>
                </a:solidFill>
                <a:latin typeface="Noto Sans"/>
                <a:cs typeface="Noto Sans"/>
              </a:rPr>
              <a:t> </a:t>
            </a:r>
            <a:r>
              <a:rPr sz="2161" spc="-10" dirty="0">
                <a:solidFill>
                  <a:srgbClr val="2B3D4F"/>
                </a:solidFill>
                <a:latin typeface="Noto Sans"/>
                <a:cs typeface="Noto Sans"/>
              </a:rPr>
              <a:t>pdf/jpg</a:t>
            </a:r>
            <a:endParaRPr sz="2161" dirty="0">
              <a:latin typeface="Noto Sans"/>
              <a:cs typeface="Noto Sans"/>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4775" y="286087"/>
            <a:ext cx="5804903" cy="412707"/>
          </a:xfrm>
          <a:prstGeom prst="rect">
            <a:avLst/>
          </a:prstGeom>
        </p:spPr>
        <p:txBody>
          <a:bodyPr vert="horz" wrap="square" lIns="0" tIns="12476" rIns="0" bIns="0" rtlCol="0">
            <a:spAutoFit/>
          </a:bodyPr>
          <a:lstStyle/>
          <a:p>
            <a:pPr marL="12476">
              <a:lnSpc>
                <a:spcPct val="100000"/>
              </a:lnSpc>
              <a:spcBef>
                <a:spcPts val="98"/>
              </a:spcBef>
            </a:pPr>
            <a:r>
              <a:rPr sz="2600" dirty="0"/>
              <a:t>Statistiques</a:t>
            </a:r>
            <a:r>
              <a:rPr sz="2600" spc="-54" dirty="0"/>
              <a:t> </a:t>
            </a:r>
            <a:r>
              <a:rPr sz="2600" dirty="0"/>
              <a:t>de</a:t>
            </a:r>
            <a:r>
              <a:rPr sz="2600" spc="-49" dirty="0"/>
              <a:t> </a:t>
            </a:r>
            <a:r>
              <a:rPr sz="2600" spc="-10" dirty="0"/>
              <a:t>consultation</a:t>
            </a:r>
          </a:p>
        </p:txBody>
      </p:sp>
      <p:sp>
        <p:nvSpPr>
          <p:cNvPr id="4" name="object 4"/>
          <p:cNvSpPr txBox="1">
            <a:spLocks noGrp="1"/>
          </p:cNvSpPr>
          <p:nvPr>
            <p:ph type="sldNum" sz="quarter" idx="7"/>
          </p:nvPr>
        </p:nvSpPr>
        <p:spPr>
          <a:xfrm>
            <a:off x="9370859" y="5231138"/>
            <a:ext cx="350520" cy="337185"/>
          </a:xfrm>
          <a:prstGeom prst="rect">
            <a:avLst/>
          </a:prstGeom>
        </p:spPr>
        <p:txBody>
          <a:bodyPr vert="horz" wrap="square" lIns="0" tIns="0" rIns="0" bIns="0" rtlCol="0">
            <a:spAutoFit/>
          </a:bodyPr>
          <a:lstStyle>
            <a:defPPr>
              <a:defRPr kern="0"/>
            </a:defPPr>
            <a:lvl1pPr>
              <a:defRPr sz="1800" b="1" i="0">
                <a:solidFill>
                  <a:schemeClr val="bg1"/>
                </a:solidFill>
                <a:latin typeface="Noto Sans"/>
                <a:cs typeface="Noto Sans"/>
              </a:defRPr>
            </a:lvl1pPr>
          </a:lstStyle>
          <a:p>
            <a:pPr marL="38100">
              <a:spcBef>
                <a:spcPts val="225"/>
              </a:spcBef>
            </a:pPr>
            <a:fld id="{81D60167-4931-47E6-BA6A-407CBD079E47}" type="slidenum">
              <a:rPr lang="fr-FR" spc="-25" smtClean="0"/>
              <a:pPr marL="38100">
                <a:spcBef>
                  <a:spcPts val="225"/>
                </a:spcBef>
              </a:pPr>
              <a:t>33</a:t>
            </a:fld>
            <a:endParaRPr spc="-25" dirty="0"/>
          </a:p>
        </p:txBody>
      </p:sp>
      <p:sp>
        <p:nvSpPr>
          <p:cNvPr id="3" name="object 3"/>
          <p:cNvSpPr txBox="1">
            <a:spLocks noGrp="1"/>
          </p:cNvSpPr>
          <p:nvPr>
            <p:ph type="body" idx="1"/>
          </p:nvPr>
        </p:nvSpPr>
        <p:spPr>
          <a:xfrm>
            <a:off x="1593793" y="1474245"/>
            <a:ext cx="7952326" cy="3756893"/>
          </a:xfrm>
          <a:prstGeom prst="rect">
            <a:avLst/>
          </a:prstGeom>
        </p:spPr>
        <p:txBody>
          <a:bodyPr vert="horz" wrap="square" lIns="0" tIns="526382" rIns="0" bIns="0" rtlCol="0">
            <a:spAutoFit/>
          </a:bodyPr>
          <a:lstStyle/>
          <a:p>
            <a:pPr>
              <a:lnSpc>
                <a:spcPct val="100000"/>
              </a:lnSpc>
              <a:spcBef>
                <a:spcPts val="1493"/>
              </a:spcBef>
            </a:pPr>
            <a:r>
              <a:rPr sz="2161" dirty="0">
                <a:solidFill>
                  <a:srgbClr val="2B3D4F"/>
                </a:solidFill>
                <a:latin typeface="Noto Sans"/>
                <a:cs typeface="Noto Sans"/>
              </a:rPr>
              <a:t>Top 5 des cartes les plus consultées en 2023 :</a:t>
            </a:r>
          </a:p>
          <a:p>
            <a:pPr marL="867739" indent="-310664">
              <a:lnSpc>
                <a:spcPct val="100000"/>
              </a:lnSpc>
              <a:spcBef>
                <a:spcPts val="1390"/>
              </a:spcBef>
              <a:buAutoNum type="arabicParenR"/>
              <a:tabLst>
                <a:tab pos="868362" algn="l"/>
              </a:tabLst>
            </a:pPr>
            <a:r>
              <a:rPr sz="2161" dirty="0">
                <a:solidFill>
                  <a:srgbClr val="2B3D4F"/>
                </a:solidFill>
                <a:latin typeface="Noto Sans"/>
                <a:cs typeface="Noto Sans"/>
              </a:rPr>
              <a:t>Carte opérationnelle → 5 391 consultations (27,9%)</a:t>
            </a:r>
          </a:p>
          <a:p>
            <a:pPr marL="867739" indent="-310664">
              <a:lnSpc>
                <a:spcPct val="100000"/>
              </a:lnSpc>
              <a:spcBef>
                <a:spcPts val="1395"/>
              </a:spcBef>
              <a:buAutoNum type="arabicParenR"/>
              <a:tabLst>
                <a:tab pos="868362" algn="l"/>
              </a:tabLst>
            </a:pPr>
            <a:r>
              <a:rPr sz="2161" dirty="0">
                <a:solidFill>
                  <a:srgbClr val="2B3D4F"/>
                </a:solidFill>
                <a:latin typeface="Noto Sans"/>
                <a:cs typeface="Noto Sans"/>
              </a:rPr>
              <a:t>Interventions postes de secours → 2 777 consultations (14,4%)</a:t>
            </a:r>
          </a:p>
          <a:p>
            <a:pPr marL="867739" indent="-310664">
              <a:lnSpc>
                <a:spcPct val="100000"/>
              </a:lnSpc>
              <a:spcBef>
                <a:spcPts val="1395"/>
              </a:spcBef>
              <a:buAutoNum type="arabicParenR"/>
              <a:tabLst>
                <a:tab pos="868362" algn="l"/>
              </a:tabLst>
            </a:pPr>
            <a:r>
              <a:rPr sz="2161" dirty="0">
                <a:solidFill>
                  <a:srgbClr val="2B3D4F"/>
                </a:solidFill>
                <a:latin typeface="Noto Sans"/>
                <a:cs typeface="Noto Sans"/>
              </a:rPr>
              <a:t>Carte urbaine → 2 247 consultations (11,6%)</a:t>
            </a:r>
          </a:p>
          <a:p>
            <a:pPr marL="867739" indent="-310664">
              <a:lnSpc>
                <a:spcPct val="100000"/>
              </a:lnSpc>
              <a:spcBef>
                <a:spcPts val="1395"/>
              </a:spcBef>
              <a:buAutoNum type="arabicParenR"/>
              <a:tabLst>
                <a:tab pos="868362" algn="l"/>
              </a:tabLst>
            </a:pPr>
            <a:r>
              <a:rPr sz="2161" dirty="0">
                <a:solidFill>
                  <a:srgbClr val="2B3D4F"/>
                </a:solidFill>
                <a:latin typeface="Noto Sans"/>
                <a:cs typeface="Noto Sans"/>
              </a:rPr>
              <a:t>Feux d'espaces naturels → 1 840 consultations (9,5%)</a:t>
            </a:r>
          </a:p>
          <a:p>
            <a:pPr marL="867739" indent="-310664">
              <a:lnSpc>
                <a:spcPct val="100000"/>
              </a:lnSpc>
              <a:spcBef>
                <a:spcPts val="1395"/>
              </a:spcBef>
              <a:buAutoNum type="arabicParenR"/>
              <a:tabLst>
                <a:tab pos="868362" algn="l"/>
              </a:tabLst>
            </a:pPr>
            <a:r>
              <a:rPr sz="2161" dirty="0">
                <a:solidFill>
                  <a:srgbClr val="2B3D4F"/>
                </a:solidFill>
                <a:latin typeface="Noto Sans"/>
                <a:cs typeface="Noto Sans"/>
              </a:rPr>
              <a:t>Carte DFCI → 1 766 consultations (9,1%)</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295276"/>
            <a:ext cx="5909094" cy="320374"/>
          </a:xfrm>
          <a:prstGeom prst="rect">
            <a:avLst/>
          </a:prstGeom>
        </p:spPr>
        <p:txBody>
          <a:bodyPr vert="horz" wrap="square" lIns="0" tIns="12476" rIns="0" bIns="0" rtlCol="0">
            <a:spAutoFit/>
          </a:bodyPr>
          <a:lstStyle/>
          <a:p>
            <a:pPr marL="12476">
              <a:lnSpc>
                <a:spcPct val="100000"/>
              </a:lnSpc>
              <a:spcBef>
                <a:spcPts val="98"/>
              </a:spcBef>
            </a:pPr>
            <a:r>
              <a:rPr sz="2000" spc="-10" dirty="0"/>
              <a:t>Cartographie</a:t>
            </a:r>
            <a:r>
              <a:rPr sz="2000" spc="-88" dirty="0"/>
              <a:t> </a:t>
            </a:r>
            <a:r>
              <a:rPr sz="2000" spc="-10" dirty="0" err="1"/>
              <a:t>opérationnelle</a:t>
            </a:r>
            <a:endParaRPr sz="2000" spc="-10" dirty="0"/>
          </a:p>
        </p:txBody>
      </p:sp>
      <p:sp>
        <p:nvSpPr>
          <p:cNvPr id="4" name="object 4"/>
          <p:cNvSpPr txBox="1">
            <a:spLocks noGrp="1"/>
          </p:cNvSpPr>
          <p:nvPr>
            <p:ph type="sldNum" sz="quarter" idx="4294967295"/>
          </p:nvPr>
        </p:nvSpPr>
        <p:spPr>
          <a:xfrm>
            <a:off x="9555163" y="5230813"/>
            <a:ext cx="350837" cy="338137"/>
          </a:xfrm>
          <a:prstGeom prst="rect">
            <a:avLst/>
          </a:prstGeom>
        </p:spPr>
        <p:txBody>
          <a:bodyPr vert="horz" wrap="square" lIns="0" tIns="0" rIns="0" bIns="0" rtlCol="0">
            <a:spAutoFit/>
          </a:bodyPr>
          <a:lstStyle>
            <a:defPPr>
              <a:defRPr kern="0"/>
            </a:defPPr>
            <a:lvl1pPr>
              <a:defRPr sz="1800" b="1" i="0">
                <a:solidFill>
                  <a:schemeClr val="bg1"/>
                </a:solidFill>
                <a:latin typeface="Noto Sans"/>
                <a:cs typeface="Noto Sans"/>
              </a:defRPr>
            </a:lvl1pPr>
          </a:lstStyle>
          <a:p>
            <a:pPr marL="38100">
              <a:spcBef>
                <a:spcPts val="225"/>
              </a:spcBef>
            </a:pPr>
            <a:fld id="{81D60167-4931-47E6-BA6A-407CBD079E47}" type="slidenum">
              <a:rPr lang="fr-FR" spc="-25" smtClean="0"/>
              <a:pPr marL="38100">
                <a:spcBef>
                  <a:spcPts val="225"/>
                </a:spcBef>
              </a:pPr>
              <a:t>34</a:t>
            </a:fld>
            <a:endParaRPr spc="-25" dirty="0"/>
          </a:p>
        </p:txBody>
      </p:sp>
      <p:sp>
        <p:nvSpPr>
          <p:cNvPr id="3" name="object 3"/>
          <p:cNvSpPr txBox="1"/>
          <p:nvPr/>
        </p:nvSpPr>
        <p:spPr>
          <a:xfrm>
            <a:off x="1937062" y="1643486"/>
            <a:ext cx="7793519" cy="3925464"/>
          </a:xfrm>
          <a:prstGeom prst="rect">
            <a:avLst/>
          </a:prstGeom>
        </p:spPr>
        <p:txBody>
          <a:bodyPr vert="horz" wrap="square" lIns="0" tIns="12476" rIns="0" bIns="0" rtlCol="0">
            <a:spAutoFit/>
          </a:bodyPr>
          <a:lstStyle/>
          <a:p>
            <a:pPr marL="180975">
              <a:spcBef>
                <a:spcPts val="98"/>
              </a:spcBef>
            </a:pPr>
            <a:r>
              <a:rPr sz="2161" b="1" dirty="0">
                <a:solidFill>
                  <a:srgbClr val="2B3D4F"/>
                </a:solidFill>
                <a:latin typeface="Noto Sans"/>
                <a:cs typeface="Noto Sans"/>
              </a:rPr>
              <a:t>Carte</a:t>
            </a:r>
            <a:r>
              <a:rPr sz="2161" b="1" spc="-54" dirty="0">
                <a:solidFill>
                  <a:srgbClr val="2B3D4F"/>
                </a:solidFill>
                <a:latin typeface="Noto Sans"/>
                <a:cs typeface="Noto Sans"/>
              </a:rPr>
              <a:t> </a:t>
            </a:r>
            <a:r>
              <a:rPr sz="2161" b="1" spc="-10" dirty="0">
                <a:solidFill>
                  <a:srgbClr val="2B3D4F"/>
                </a:solidFill>
                <a:latin typeface="Noto Sans"/>
                <a:cs typeface="Noto Sans"/>
              </a:rPr>
              <a:t>regroupant</a:t>
            </a:r>
            <a:r>
              <a:rPr sz="2161" b="1" spc="-49" dirty="0">
                <a:solidFill>
                  <a:srgbClr val="2B3D4F"/>
                </a:solidFill>
                <a:latin typeface="Noto Sans"/>
                <a:cs typeface="Noto Sans"/>
              </a:rPr>
              <a:t> </a:t>
            </a:r>
            <a:r>
              <a:rPr sz="2161" b="1" dirty="0">
                <a:solidFill>
                  <a:srgbClr val="2B3D4F"/>
                </a:solidFill>
                <a:latin typeface="Noto Sans"/>
                <a:cs typeface="Noto Sans"/>
              </a:rPr>
              <a:t>toutes</a:t>
            </a:r>
            <a:r>
              <a:rPr sz="2161" b="1" spc="-49" dirty="0">
                <a:solidFill>
                  <a:srgbClr val="2B3D4F"/>
                </a:solidFill>
                <a:latin typeface="Noto Sans"/>
                <a:cs typeface="Noto Sans"/>
              </a:rPr>
              <a:t> </a:t>
            </a:r>
            <a:r>
              <a:rPr sz="2161" b="1" dirty="0">
                <a:solidFill>
                  <a:srgbClr val="2B3D4F"/>
                </a:solidFill>
                <a:latin typeface="Noto Sans"/>
                <a:cs typeface="Noto Sans"/>
              </a:rPr>
              <a:t>les</a:t>
            </a:r>
            <a:r>
              <a:rPr sz="2161" b="1" spc="-49" dirty="0">
                <a:solidFill>
                  <a:srgbClr val="2B3D4F"/>
                </a:solidFill>
                <a:latin typeface="Noto Sans"/>
                <a:cs typeface="Noto Sans"/>
              </a:rPr>
              <a:t> </a:t>
            </a:r>
            <a:r>
              <a:rPr sz="2161" b="1" dirty="0">
                <a:solidFill>
                  <a:srgbClr val="2B3D4F"/>
                </a:solidFill>
                <a:latin typeface="Noto Sans"/>
                <a:cs typeface="Noto Sans"/>
              </a:rPr>
              <a:t>couches</a:t>
            </a:r>
            <a:r>
              <a:rPr sz="2161" b="1" spc="-49" dirty="0">
                <a:solidFill>
                  <a:srgbClr val="2B3D4F"/>
                </a:solidFill>
                <a:latin typeface="Noto Sans"/>
                <a:cs typeface="Noto Sans"/>
              </a:rPr>
              <a:t> </a:t>
            </a:r>
            <a:r>
              <a:rPr sz="2161" b="1" dirty="0">
                <a:solidFill>
                  <a:srgbClr val="2B3D4F"/>
                </a:solidFill>
                <a:latin typeface="Noto Sans"/>
                <a:cs typeface="Noto Sans"/>
              </a:rPr>
              <a:t>utiles</a:t>
            </a:r>
            <a:r>
              <a:rPr sz="2161" b="1" spc="-49" dirty="0">
                <a:solidFill>
                  <a:srgbClr val="2B3D4F"/>
                </a:solidFill>
                <a:latin typeface="Noto Sans"/>
                <a:cs typeface="Noto Sans"/>
              </a:rPr>
              <a:t> </a:t>
            </a:r>
            <a:r>
              <a:rPr sz="2161" b="1" dirty="0">
                <a:solidFill>
                  <a:srgbClr val="2B3D4F"/>
                </a:solidFill>
                <a:latin typeface="Noto Sans"/>
                <a:cs typeface="Noto Sans"/>
              </a:rPr>
              <a:t>en</a:t>
            </a:r>
            <a:r>
              <a:rPr sz="2161" b="1" spc="-54" dirty="0">
                <a:solidFill>
                  <a:srgbClr val="2B3D4F"/>
                </a:solidFill>
                <a:latin typeface="Noto Sans"/>
                <a:cs typeface="Noto Sans"/>
              </a:rPr>
              <a:t> </a:t>
            </a:r>
            <a:r>
              <a:rPr sz="2161" b="1" spc="-10" dirty="0">
                <a:solidFill>
                  <a:srgbClr val="2B3D4F"/>
                </a:solidFill>
                <a:latin typeface="Noto Sans"/>
                <a:cs typeface="Noto Sans"/>
              </a:rPr>
              <a:t>opération</a:t>
            </a:r>
            <a:endParaRPr sz="2161" dirty="0">
              <a:latin typeface="Noto Sans"/>
              <a:cs typeface="Noto Sans"/>
            </a:endParaRPr>
          </a:p>
          <a:p>
            <a:pPr marL="141608" indent="-129132">
              <a:spcBef>
                <a:spcPts val="1965"/>
              </a:spcBef>
              <a:buChar char="-"/>
              <a:tabLst>
                <a:tab pos="141608" algn="l"/>
              </a:tabLst>
            </a:pPr>
            <a:r>
              <a:rPr sz="1768" dirty="0">
                <a:solidFill>
                  <a:srgbClr val="2B3D4F"/>
                </a:solidFill>
                <a:latin typeface="Noto Sans"/>
                <a:cs typeface="Noto Sans"/>
              </a:rPr>
              <a:t>fond</a:t>
            </a:r>
            <a:r>
              <a:rPr sz="1768" spc="-39" dirty="0">
                <a:solidFill>
                  <a:srgbClr val="2B3D4F"/>
                </a:solidFill>
                <a:latin typeface="Noto Sans"/>
                <a:cs typeface="Noto Sans"/>
              </a:rPr>
              <a:t> </a:t>
            </a:r>
            <a:r>
              <a:rPr sz="1768" dirty="0">
                <a:solidFill>
                  <a:srgbClr val="2B3D4F"/>
                </a:solidFill>
                <a:latin typeface="Noto Sans"/>
                <a:cs typeface="Noto Sans"/>
              </a:rPr>
              <a:t>carto</a:t>
            </a:r>
            <a:r>
              <a:rPr sz="1768" spc="-29" dirty="0">
                <a:solidFill>
                  <a:srgbClr val="2B3D4F"/>
                </a:solidFill>
                <a:latin typeface="Noto Sans"/>
                <a:cs typeface="Noto Sans"/>
              </a:rPr>
              <a:t> </a:t>
            </a:r>
            <a:r>
              <a:rPr sz="1768" dirty="0">
                <a:solidFill>
                  <a:srgbClr val="2B3D4F"/>
                </a:solidFill>
                <a:latin typeface="Noto Sans"/>
                <a:cs typeface="Noto Sans"/>
              </a:rPr>
              <a:t>image</a:t>
            </a:r>
            <a:r>
              <a:rPr sz="1768" spc="-29" dirty="0">
                <a:solidFill>
                  <a:srgbClr val="2B3D4F"/>
                </a:solidFill>
                <a:latin typeface="Noto Sans"/>
                <a:cs typeface="Noto Sans"/>
              </a:rPr>
              <a:t> </a:t>
            </a:r>
            <a:r>
              <a:rPr sz="1768" dirty="0">
                <a:solidFill>
                  <a:srgbClr val="2B3D4F"/>
                </a:solidFill>
                <a:latin typeface="Noto Sans"/>
                <a:cs typeface="Noto Sans"/>
              </a:rPr>
              <a:t>aérienne</a:t>
            </a:r>
            <a:r>
              <a:rPr sz="1768" spc="-29" dirty="0">
                <a:solidFill>
                  <a:srgbClr val="2B3D4F"/>
                </a:solidFill>
                <a:latin typeface="Noto Sans"/>
                <a:cs typeface="Noto Sans"/>
              </a:rPr>
              <a:t> </a:t>
            </a:r>
            <a:r>
              <a:rPr sz="1768" dirty="0">
                <a:solidFill>
                  <a:srgbClr val="2B3D4F"/>
                </a:solidFill>
                <a:latin typeface="Noto Sans"/>
                <a:cs typeface="Noto Sans"/>
              </a:rPr>
              <a:t>IGN</a:t>
            </a:r>
            <a:r>
              <a:rPr sz="1768" spc="-29" dirty="0">
                <a:solidFill>
                  <a:srgbClr val="2B3D4F"/>
                </a:solidFill>
                <a:latin typeface="Noto Sans"/>
                <a:cs typeface="Noto Sans"/>
              </a:rPr>
              <a:t> </a:t>
            </a:r>
            <a:r>
              <a:rPr sz="1768" dirty="0">
                <a:solidFill>
                  <a:srgbClr val="2B3D4F"/>
                </a:solidFill>
                <a:latin typeface="Noto Sans"/>
                <a:cs typeface="Noto Sans"/>
              </a:rPr>
              <a:t>+</a:t>
            </a:r>
            <a:r>
              <a:rPr sz="1768" spc="-34" dirty="0">
                <a:solidFill>
                  <a:srgbClr val="2B3D4F"/>
                </a:solidFill>
                <a:latin typeface="Noto Sans"/>
                <a:cs typeface="Noto Sans"/>
              </a:rPr>
              <a:t> </a:t>
            </a:r>
            <a:r>
              <a:rPr sz="1768" dirty="0">
                <a:solidFill>
                  <a:srgbClr val="2B3D4F"/>
                </a:solidFill>
                <a:latin typeface="Noto Sans"/>
                <a:cs typeface="Noto Sans"/>
              </a:rPr>
              <a:t>routes</a:t>
            </a:r>
            <a:r>
              <a:rPr sz="1768" spc="-29" dirty="0">
                <a:solidFill>
                  <a:srgbClr val="2B3D4F"/>
                </a:solidFill>
                <a:latin typeface="Noto Sans"/>
                <a:cs typeface="Noto Sans"/>
              </a:rPr>
              <a:t> </a:t>
            </a:r>
            <a:r>
              <a:rPr sz="1768" spc="-25" dirty="0">
                <a:solidFill>
                  <a:srgbClr val="2B3D4F"/>
                </a:solidFill>
                <a:latin typeface="Noto Sans"/>
                <a:cs typeface="Noto Sans"/>
              </a:rPr>
              <a:t>OSM</a:t>
            </a:r>
            <a:endParaRPr sz="1768" dirty="0">
              <a:latin typeface="Noto Sans"/>
              <a:cs typeface="Noto Sans"/>
            </a:endParaRPr>
          </a:p>
          <a:p>
            <a:pPr marL="12476" marR="4991" indent="129132">
              <a:lnSpc>
                <a:spcPct val="113399"/>
              </a:lnSpc>
              <a:spcBef>
                <a:spcPts val="275"/>
              </a:spcBef>
              <a:buChar char="-"/>
              <a:tabLst>
                <a:tab pos="141608" algn="l"/>
              </a:tabLst>
            </a:pPr>
            <a:r>
              <a:rPr sz="1768" dirty="0">
                <a:solidFill>
                  <a:srgbClr val="2B3D4F"/>
                </a:solidFill>
                <a:latin typeface="Noto Sans"/>
                <a:cs typeface="Noto Sans"/>
              </a:rPr>
              <a:t>saisie</a:t>
            </a:r>
            <a:r>
              <a:rPr sz="1768" spc="-29" dirty="0">
                <a:solidFill>
                  <a:srgbClr val="2B3D4F"/>
                </a:solidFill>
                <a:latin typeface="Noto Sans"/>
                <a:cs typeface="Noto Sans"/>
              </a:rPr>
              <a:t> </a:t>
            </a:r>
            <a:r>
              <a:rPr sz="1768" dirty="0">
                <a:solidFill>
                  <a:srgbClr val="2B3D4F"/>
                </a:solidFill>
                <a:latin typeface="Noto Sans"/>
                <a:cs typeface="Noto Sans"/>
              </a:rPr>
              <a:t>de</a:t>
            </a:r>
            <a:r>
              <a:rPr sz="1768" spc="-25" dirty="0">
                <a:solidFill>
                  <a:srgbClr val="2B3D4F"/>
                </a:solidFill>
                <a:latin typeface="Noto Sans"/>
                <a:cs typeface="Noto Sans"/>
              </a:rPr>
              <a:t> </a:t>
            </a:r>
            <a:r>
              <a:rPr sz="1768" dirty="0">
                <a:solidFill>
                  <a:srgbClr val="2B3D4F"/>
                </a:solidFill>
                <a:latin typeface="Noto Sans"/>
                <a:cs typeface="Noto Sans"/>
              </a:rPr>
              <a:t>périmètres</a:t>
            </a:r>
            <a:r>
              <a:rPr sz="1768" spc="-25" dirty="0">
                <a:solidFill>
                  <a:srgbClr val="2B3D4F"/>
                </a:solidFill>
                <a:latin typeface="Noto Sans"/>
                <a:cs typeface="Noto Sans"/>
              </a:rPr>
              <a:t> </a:t>
            </a:r>
            <a:r>
              <a:rPr sz="1768" dirty="0">
                <a:solidFill>
                  <a:srgbClr val="2B3D4F"/>
                </a:solidFill>
                <a:latin typeface="Noto Sans"/>
                <a:cs typeface="Noto Sans"/>
              </a:rPr>
              <a:t>de</a:t>
            </a:r>
            <a:r>
              <a:rPr sz="1768" spc="-25" dirty="0">
                <a:solidFill>
                  <a:srgbClr val="2B3D4F"/>
                </a:solidFill>
                <a:latin typeface="Noto Sans"/>
                <a:cs typeface="Noto Sans"/>
              </a:rPr>
              <a:t> </a:t>
            </a:r>
            <a:r>
              <a:rPr sz="1768" dirty="0">
                <a:solidFill>
                  <a:srgbClr val="2B3D4F"/>
                </a:solidFill>
                <a:latin typeface="Noto Sans"/>
                <a:cs typeface="Noto Sans"/>
              </a:rPr>
              <a:t>sécurité</a:t>
            </a:r>
            <a:r>
              <a:rPr sz="1768" spc="-25" dirty="0">
                <a:solidFill>
                  <a:srgbClr val="2B3D4F"/>
                </a:solidFill>
                <a:latin typeface="Noto Sans"/>
                <a:cs typeface="Noto Sans"/>
              </a:rPr>
              <a:t> </a:t>
            </a:r>
            <a:r>
              <a:rPr sz="1768" dirty="0">
                <a:solidFill>
                  <a:srgbClr val="2B3D4F"/>
                </a:solidFill>
                <a:latin typeface="Noto Sans"/>
                <a:cs typeface="Noto Sans"/>
              </a:rPr>
              <a:t>+</a:t>
            </a:r>
            <a:r>
              <a:rPr sz="1768" spc="-25" dirty="0">
                <a:solidFill>
                  <a:srgbClr val="2B3D4F"/>
                </a:solidFill>
                <a:latin typeface="Noto Sans"/>
                <a:cs typeface="Noto Sans"/>
              </a:rPr>
              <a:t> </a:t>
            </a:r>
            <a:r>
              <a:rPr sz="1768" spc="-10" dirty="0">
                <a:solidFill>
                  <a:srgbClr val="2B3D4F"/>
                </a:solidFill>
                <a:latin typeface="Noto Sans"/>
                <a:cs typeface="Noto Sans"/>
              </a:rPr>
              <a:t>propagation</a:t>
            </a:r>
            <a:r>
              <a:rPr sz="1768" spc="-25" dirty="0">
                <a:solidFill>
                  <a:srgbClr val="2B3D4F"/>
                </a:solidFill>
                <a:latin typeface="Noto Sans"/>
                <a:cs typeface="Noto Sans"/>
              </a:rPr>
              <a:t> </a:t>
            </a:r>
            <a:r>
              <a:rPr sz="1768" dirty="0">
                <a:solidFill>
                  <a:srgbClr val="2B3D4F"/>
                </a:solidFill>
                <a:latin typeface="Noto Sans"/>
                <a:cs typeface="Noto Sans"/>
              </a:rPr>
              <a:t>des</a:t>
            </a:r>
            <a:r>
              <a:rPr sz="1768" spc="-25" dirty="0">
                <a:solidFill>
                  <a:srgbClr val="2B3D4F"/>
                </a:solidFill>
                <a:latin typeface="Noto Sans"/>
                <a:cs typeface="Noto Sans"/>
              </a:rPr>
              <a:t> </a:t>
            </a:r>
            <a:r>
              <a:rPr sz="1768" dirty="0">
                <a:solidFill>
                  <a:srgbClr val="2B3D4F"/>
                </a:solidFill>
                <a:latin typeface="Noto Sans"/>
                <a:cs typeface="Noto Sans"/>
              </a:rPr>
              <a:t>feux</a:t>
            </a:r>
            <a:r>
              <a:rPr sz="1768" spc="-34" dirty="0">
                <a:solidFill>
                  <a:srgbClr val="2B3D4F"/>
                </a:solidFill>
                <a:latin typeface="Noto Sans"/>
                <a:cs typeface="Noto Sans"/>
              </a:rPr>
              <a:t> </a:t>
            </a:r>
            <a:r>
              <a:rPr sz="1768" dirty="0">
                <a:solidFill>
                  <a:srgbClr val="2B3D4F"/>
                </a:solidFill>
                <a:latin typeface="Noto Sans"/>
                <a:cs typeface="Noto Sans"/>
              </a:rPr>
              <a:t>+</a:t>
            </a:r>
            <a:r>
              <a:rPr sz="1768" spc="-25" dirty="0">
                <a:solidFill>
                  <a:srgbClr val="2B3D4F"/>
                </a:solidFill>
                <a:latin typeface="Noto Sans"/>
                <a:cs typeface="Noto Sans"/>
              </a:rPr>
              <a:t> </a:t>
            </a:r>
            <a:r>
              <a:rPr sz="1768" dirty="0">
                <a:solidFill>
                  <a:srgbClr val="2B3D4F"/>
                </a:solidFill>
                <a:latin typeface="Noto Sans"/>
                <a:cs typeface="Noto Sans"/>
              </a:rPr>
              <a:t>mesures</a:t>
            </a:r>
            <a:r>
              <a:rPr sz="1768" spc="-25" dirty="0">
                <a:solidFill>
                  <a:srgbClr val="2B3D4F"/>
                </a:solidFill>
                <a:latin typeface="Noto Sans"/>
                <a:cs typeface="Noto Sans"/>
              </a:rPr>
              <a:t> </a:t>
            </a:r>
            <a:r>
              <a:rPr sz="1768" dirty="0">
                <a:solidFill>
                  <a:srgbClr val="2B3D4F"/>
                </a:solidFill>
                <a:latin typeface="Noto Sans"/>
                <a:cs typeface="Noto Sans"/>
              </a:rPr>
              <a:t>de</a:t>
            </a:r>
            <a:r>
              <a:rPr sz="1768" spc="-25" dirty="0">
                <a:solidFill>
                  <a:srgbClr val="2B3D4F"/>
                </a:solidFill>
                <a:latin typeface="Noto Sans"/>
                <a:cs typeface="Noto Sans"/>
              </a:rPr>
              <a:t> </a:t>
            </a:r>
            <a:r>
              <a:rPr sz="1768" spc="-10" dirty="0">
                <a:solidFill>
                  <a:srgbClr val="2B3D4F"/>
                </a:solidFill>
                <a:latin typeface="Noto Sans"/>
                <a:cs typeface="Noto Sans"/>
              </a:rPr>
              <a:t>surfaces </a:t>
            </a:r>
            <a:r>
              <a:rPr sz="1768" dirty="0">
                <a:solidFill>
                  <a:srgbClr val="2B3D4F"/>
                </a:solidFill>
                <a:latin typeface="Noto Sans"/>
                <a:cs typeface="Noto Sans"/>
              </a:rPr>
              <a:t>(effacés</a:t>
            </a:r>
            <a:r>
              <a:rPr sz="1768" spc="-25" dirty="0">
                <a:solidFill>
                  <a:srgbClr val="2B3D4F"/>
                </a:solidFill>
                <a:latin typeface="Noto Sans"/>
                <a:cs typeface="Noto Sans"/>
              </a:rPr>
              <a:t> </a:t>
            </a:r>
            <a:r>
              <a:rPr sz="1768" spc="-10" dirty="0">
                <a:solidFill>
                  <a:srgbClr val="2B3D4F"/>
                </a:solidFill>
                <a:latin typeface="Noto Sans"/>
                <a:cs typeface="Noto Sans"/>
              </a:rPr>
              <a:t>automatiquement</a:t>
            </a:r>
            <a:r>
              <a:rPr sz="1768" spc="-25" dirty="0">
                <a:solidFill>
                  <a:srgbClr val="2B3D4F"/>
                </a:solidFill>
                <a:latin typeface="Noto Sans"/>
                <a:cs typeface="Noto Sans"/>
              </a:rPr>
              <a:t> </a:t>
            </a:r>
            <a:r>
              <a:rPr sz="1768" dirty="0">
                <a:solidFill>
                  <a:srgbClr val="2B3D4F"/>
                </a:solidFill>
                <a:latin typeface="Noto Sans"/>
                <a:cs typeface="Noto Sans"/>
              </a:rPr>
              <a:t>48h</a:t>
            </a:r>
            <a:r>
              <a:rPr sz="1768" spc="-25" dirty="0">
                <a:solidFill>
                  <a:srgbClr val="2B3D4F"/>
                </a:solidFill>
                <a:latin typeface="Noto Sans"/>
                <a:cs typeface="Noto Sans"/>
              </a:rPr>
              <a:t> </a:t>
            </a:r>
            <a:r>
              <a:rPr sz="1768" dirty="0">
                <a:solidFill>
                  <a:srgbClr val="2B3D4F"/>
                </a:solidFill>
                <a:latin typeface="Noto Sans"/>
                <a:cs typeface="Noto Sans"/>
              </a:rPr>
              <a:t>après</a:t>
            </a:r>
            <a:r>
              <a:rPr sz="1768" spc="-25" dirty="0">
                <a:solidFill>
                  <a:srgbClr val="2B3D4F"/>
                </a:solidFill>
                <a:latin typeface="Noto Sans"/>
                <a:cs typeface="Noto Sans"/>
              </a:rPr>
              <a:t> </a:t>
            </a:r>
            <a:r>
              <a:rPr sz="1768" spc="-10" dirty="0">
                <a:solidFill>
                  <a:srgbClr val="2B3D4F"/>
                </a:solidFill>
                <a:latin typeface="Noto Sans"/>
                <a:cs typeface="Noto Sans"/>
              </a:rPr>
              <a:t>création)</a:t>
            </a:r>
            <a:endParaRPr sz="1768" dirty="0">
              <a:latin typeface="Noto Sans"/>
              <a:cs typeface="Noto Sans"/>
            </a:endParaRPr>
          </a:p>
          <a:p>
            <a:pPr marL="141608" indent="-129132">
              <a:spcBef>
                <a:spcPts val="565"/>
              </a:spcBef>
              <a:buChar char="-"/>
              <a:tabLst>
                <a:tab pos="141608" algn="l"/>
              </a:tabLst>
            </a:pPr>
            <a:r>
              <a:rPr sz="1768" dirty="0">
                <a:solidFill>
                  <a:srgbClr val="2B3D4F"/>
                </a:solidFill>
                <a:latin typeface="Noto Sans"/>
                <a:cs typeface="Noto Sans"/>
              </a:rPr>
              <a:t>infos</a:t>
            </a:r>
            <a:r>
              <a:rPr sz="1768" spc="-20" dirty="0">
                <a:solidFill>
                  <a:srgbClr val="2B3D4F"/>
                </a:solidFill>
                <a:latin typeface="Noto Sans"/>
                <a:cs typeface="Noto Sans"/>
              </a:rPr>
              <a:t> DFCI</a:t>
            </a:r>
            <a:endParaRPr sz="1768" dirty="0">
              <a:latin typeface="Noto Sans"/>
              <a:cs typeface="Noto Sans"/>
            </a:endParaRPr>
          </a:p>
          <a:p>
            <a:pPr marL="12476" marR="162194" indent="129132">
              <a:lnSpc>
                <a:spcPct val="113399"/>
              </a:lnSpc>
              <a:spcBef>
                <a:spcPts val="279"/>
              </a:spcBef>
              <a:buChar char="-"/>
              <a:tabLst>
                <a:tab pos="141608" algn="l"/>
              </a:tabLst>
            </a:pPr>
            <a:r>
              <a:rPr sz="1768" dirty="0">
                <a:solidFill>
                  <a:srgbClr val="2B3D4F"/>
                </a:solidFill>
                <a:latin typeface="Noto Sans"/>
                <a:cs typeface="Noto Sans"/>
              </a:rPr>
              <a:t>ressources</a:t>
            </a:r>
            <a:r>
              <a:rPr sz="1768" spc="-29" dirty="0">
                <a:solidFill>
                  <a:srgbClr val="2B3D4F"/>
                </a:solidFill>
                <a:latin typeface="Noto Sans"/>
                <a:cs typeface="Noto Sans"/>
              </a:rPr>
              <a:t> </a:t>
            </a:r>
            <a:r>
              <a:rPr sz="1768" dirty="0">
                <a:solidFill>
                  <a:srgbClr val="2B3D4F"/>
                </a:solidFill>
                <a:latin typeface="Noto Sans"/>
                <a:cs typeface="Noto Sans"/>
              </a:rPr>
              <a:t>en</a:t>
            </a:r>
            <a:r>
              <a:rPr sz="1768" spc="-34" dirty="0">
                <a:solidFill>
                  <a:srgbClr val="2B3D4F"/>
                </a:solidFill>
                <a:latin typeface="Noto Sans"/>
                <a:cs typeface="Noto Sans"/>
              </a:rPr>
              <a:t> </a:t>
            </a:r>
            <a:r>
              <a:rPr sz="1768" dirty="0">
                <a:solidFill>
                  <a:srgbClr val="2B3D4F"/>
                </a:solidFill>
                <a:latin typeface="Noto Sans"/>
                <a:cs typeface="Noto Sans"/>
              </a:rPr>
              <a:t>eau</a:t>
            </a:r>
            <a:r>
              <a:rPr sz="1768" spc="-29" dirty="0">
                <a:solidFill>
                  <a:srgbClr val="2B3D4F"/>
                </a:solidFill>
                <a:latin typeface="Noto Sans"/>
                <a:cs typeface="Noto Sans"/>
              </a:rPr>
              <a:t> </a:t>
            </a:r>
            <a:r>
              <a:rPr sz="1768" dirty="0">
                <a:solidFill>
                  <a:srgbClr val="2B3D4F"/>
                </a:solidFill>
                <a:latin typeface="Noto Sans"/>
                <a:cs typeface="Noto Sans"/>
              </a:rPr>
              <a:t>:</a:t>
            </a:r>
            <a:r>
              <a:rPr sz="1768" spc="-34" dirty="0">
                <a:solidFill>
                  <a:srgbClr val="2B3D4F"/>
                </a:solidFill>
                <a:latin typeface="Noto Sans"/>
                <a:cs typeface="Noto Sans"/>
              </a:rPr>
              <a:t> </a:t>
            </a:r>
            <a:r>
              <a:rPr sz="1768" dirty="0">
                <a:solidFill>
                  <a:srgbClr val="2B3D4F"/>
                </a:solidFill>
                <a:latin typeface="Noto Sans"/>
                <a:cs typeface="Noto Sans"/>
              </a:rPr>
              <a:t>PEIs,</a:t>
            </a:r>
            <a:r>
              <a:rPr sz="1768" spc="-29" dirty="0">
                <a:solidFill>
                  <a:srgbClr val="2B3D4F"/>
                </a:solidFill>
                <a:latin typeface="Noto Sans"/>
                <a:cs typeface="Noto Sans"/>
              </a:rPr>
              <a:t> </a:t>
            </a:r>
            <a:r>
              <a:rPr sz="1768" dirty="0">
                <a:solidFill>
                  <a:srgbClr val="2B3D4F"/>
                </a:solidFill>
                <a:latin typeface="Noto Sans"/>
                <a:cs typeface="Noto Sans"/>
              </a:rPr>
              <a:t>points</a:t>
            </a:r>
            <a:r>
              <a:rPr sz="1768" spc="-29" dirty="0">
                <a:solidFill>
                  <a:srgbClr val="2B3D4F"/>
                </a:solidFill>
                <a:latin typeface="Noto Sans"/>
                <a:cs typeface="Noto Sans"/>
              </a:rPr>
              <a:t> </a:t>
            </a:r>
            <a:r>
              <a:rPr sz="1768" dirty="0">
                <a:solidFill>
                  <a:srgbClr val="2B3D4F"/>
                </a:solidFill>
                <a:latin typeface="Noto Sans"/>
                <a:cs typeface="Noto Sans"/>
              </a:rPr>
              <a:t>eau</a:t>
            </a:r>
            <a:r>
              <a:rPr sz="1768" spc="-34" dirty="0">
                <a:solidFill>
                  <a:srgbClr val="2B3D4F"/>
                </a:solidFill>
                <a:latin typeface="Noto Sans"/>
                <a:cs typeface="Noto Sans"/>
              </a:rPr>
              <a:t> </a:t>
            </a:r>
            <a:r>
              <a:rPr sz="1768" spc="-10" dirty="0">
                <a:solidFill>
                  <a:srgbClr val="2B3D4F"/>
                </a:solidFill>
                <a:latin typeface="Noto Sans"/>
                <a:cs typeface="Noto Sans"/>
              </a:rPr>
              <a:t>complémentaires,</a:t>
            </a:r>
            <a:r>
              <a:rPr sz="1768" spc="-34" dirty="0">
                <a:solidFill>
                  <a:srgbClr val="2B3D4F"/>
                </a:solidFill>
                <a:latin typeface="Noto Sans"/>
                <a:cs typeface="Noto Sans"/>
              </a:rPr>
              <a:t> </a:t>
            </a:r>
            <a:r>
              <a:rPr sz="1768" dirty="0">
                <a:solidFill>
                  <a:srgbClr val="2B3D4F"/>
                </a:solidFill>
                <a:latin typeface="Noto Sans"/>
                <a:cs typeface="Noto Sans"/>
              </a:rPr>
              <a:t>réserves</a:t>
            </a:r>
            <a:r>
              <a:rPr sz="1768" spc="-29" dirty="0">
                <a:solidFill>
                  <a:srgbClr val="2B3D4F"/>
                </a:solidFill>
                <a:latin typeface="Noto Sans"/>
                <a:cs typeface="Noto Sans"/>
              </a:rPr>
              <a:t> </a:t>
            </a:r>
            <a:r>
              <a:rPr sz="1768" spc="-10" dirty="0">
                <a:solidFill>
                  <a:srgbClr val="2B3D4F"/>
                </a:solidFill>
                <a:latin typeface="Noto Sans"/>
                <a:cs typeface="Noto Sans"/>
              </a:rPr>
              <a:t>stratégiques, branchements </a:t>
            </a:r>
            <a:r>
              <a:rPr sz="1768" spc="-25" dirty="0">
                <a:solidFill>
                  <a:srgbClr val="2B3D4F"/>
                </a:solidFill>
                <a:latin typeface="Noto Sans"/>
                <a:cs typeface="Noto Sans"/>
              </a:rPr>
              <a:t>BRL</a:t>
            </a:r>
            <a:endParaRPr sz="1768" dirty="0">
              <a:latin typeface="Noto Sans"/>
              <a:cs typeface="Noto Sans"/>
            </a:endParaRPr>
          </a:p>
          <a:p>
            <a:pPr marL="141608" indent="-129132">
              <a:spcBef>
                <a:spcPts val="560"/>
              </a:spcBef>
              <a:buChar char="-"/>
              <a:tabLst>
                <a:tab pos="141608" algn="l"/>
              </a:tabLst>
            </a:pPr>
            <a:r>
              <a:rPr sz="1768" dirty="0">
                <a:solidFill>
                  <a:srgbClr val="2B3D4F"/>
                </a:solidFill>
                <a:latin typeface="Noto Sans"/>
                <a:cs typeface="Noto Sans"/>
              </a:rPr>
              <a:t>fiches</a:t>
            </a:r>
            <a:r>
              <a:rPr sz="1768" spc="-54" dirty="0">
                <a:solidFill>
                  <a:srgbClr val="2B3D4F"/>
                </a:solidFill>
                <a:latin typeface="Noto Sans"/>
                <a:cs typeface="Noto Sans"/>
              </a:rPr>
              <a:t> </a:t>
            </a:r>
            <a:r>
              <a:rPr sz="1768" dirty="0">
                <a:solidFill>
                  <a:srgbClr val="2B3D4F"/>
                </a:solidFill>
                <a:latin typeface="Noto Sans"/>
                <a:cs typeface="Noto Sans"/>
              </a:rPr>
              <a:t>locales</a:t>
            </a:r>
            <a:r>
              <a:rPr sz="1768" spc="-49" dirty="0">
                <a:solidFill>
                  <a:srgbClr val="2B3D4F"/>
                </a:solidFill>
                <a:latin typeface="Noto Sans"/>
                <a:cs typeface="Noto Sans"/>
              </a:rPr>
              <a:t> </a:t>
            </a:r>
            <a:r>
              <a:rPr sz="1768" dirty="0">
                <a:solidFill>
                  <a:srgbClr val="2B3D4F"/>
                </a:solidFill>
                <a:latin typeface="Noto Sans"/>
                <a:cs typeface="Noto Sans"/>
              </a:rPr>
              <a:t>d'intervention</a:t>
            </a:r>
            <a:r>
              <a:rPr sz="1768" spc="-54" dirty="0">
                <a:solidFill>
                  <a:srgbClr val="2B3D4F"/>
                </a:solidFill>
                <a:latin typeface="Noto Sans"/>
                <a:cs typeface="Noto Sans"/>
              </a:rPr>
              <a:t> </a:t>
            </a:r>
            <a:r>
              <a:rPr sz="1768" dirty="0">
                <a:solidFill>
                  <a:srgbClr val="2B3D4F"/>
                </a:solidFill>
                <a:latin typeface="Noto Sans"/>
                <a:cs typeface="Noto Sans"/>
              </a:rPr>
              <a:t>(téléchargement</a:t>
            </a:r>
            <a:r>
              <a:rPr sz="1768" spc="-49" dirty="0">
                <a:solidFill>
                  <a:srgbClr val="2B3D4F"/>
                </a:solidFill>
                <a:latin typeface="Noto Sans"/>
                <a:cs typeface="Noto Sans"/>
              </a:rPr>
              <a:t> </a:t>
            </a:r>
            <a:r>
              <a:rPr sz="1768" spc="-20" dirty="0">
                <a:solidFill>
                  <a:srgbClr val="2B3D4F"/>
                </a:solidFill>
                <a:latin typeface="Noto Sans"/>
                <a:cs typeface="Noto Sans"/>
              </a:rPr>
              <a:t>PDF)</a:t>
            </a:r>
            <a:endParaRPr sz="1768" dirty="0">
              <a:latin typeface="Noto Sans"/>
              <a:cs typeface="Noto Sans"/>
            </a:endParaRPr>
          </a:p>
          <a:p>
            <a:pPr marL="141608" indent="-129132">
              <a:spcBef>
                <a:spcPts val="565"/>
              </a:spcBef>
              <a:buChar char="-"/>
              <a:tabLst>
                <a:tab pos="141608" algn="l"/>
              </a:tabLst>
            </a:pPr>
            <a:r>
              <a:rPr sz="1768" dirty="0">
                <a:solidFill>
                  <a:srgbClr val="2B3D4F"/>
                </a:solidFill>
                <a:latin typeface="Noto Sans"/>
                <a:cs typeface="Noto Sans"/>
              </a:rPr>
              <a:t>plans</a:t>
            </a:r>
            <a:r>
              <a:rPr sz="1768" spc="-64" dirty="0">
                <a:solidFill>
                  <a:srgbClr val="2B3D4F"/>
                </a:solidFill>
                <a:latin typeface="Noto Sans"/>
                <a:cs typeface="Noto Sans"/>
              </a:rPr>
              <a:t> </a:t>
            </a:r>
            <a:r>
              <a:rPr sz="1768" spc="-20" dirty="0">
                <a:solidFill>
                  <a:srgbClr val="2B3D4F"/>
                </a:solidFill>
                <a:latin typeface="Noto Sans"/>
                <a:cs typeface="Noto Sans"/>
              </a:rPr>
              <a:t>ETARE</a:t>
            </a:r>
            <a:r>
              <a:rPr sz="1768" spc="-74" dirty="0">
                <a:solidFill>
                  <a:srgbClr val="2B3D4F"/>
                </a:solidFill>
                <a:latin typeface="Noto Sans"/>
                <a:cs typeface="Noto Sans"/>
              </a:rPr>
              <a:t> </a:t>
            </a:r>
            <a:r>
              <a:rPr sz="1768" dirty="0">
                <a:solidFill>
                  <a:srgbClr val="2B3D4F"/>
                </a:solidFill>
                <a:latin typeface="Noto Sans"/>
                <a:cs typeface="Noto Sans"/>
              </a:rPr>
              <a:t>(téléchargement</a:t>
            </a:r>
            <a:r>
              <a:rPr sz="1768" spc="-64" dirty="0">
                <a:solidFill>
                  <a:srgbClr val="2B3D4F"/>
                </a:solidFill>
                <a:latin typeface="Noto Sans"/>
                <a:cs typeface="Noto Sans"/>
              </a:rPr>
              <a:t> </a:t>
            </a:r>
            <a:r>
              <a:rPr sz="1768" spc="-20" dirty="0">
                <a:solidFill>
                  <a:srgbClr val="2B3D4F"/>
                </a:solidFill>
                <a:latin typeface="Noto Sans"/>
                <a:cs typeface="Noto Sans"/>
              </a:rPr>
              <a:t>PDF)</a:t>
            </a:r>
            <a:endParaRPr sz="1768" dirty="0">
              <a:latin typeface="Noto Sans"/>
              <a:cs typeface="Noto Sans"/>
            </a:endParaRPr>
          </a:p>
          <a:p>
            <a:pPr marL="141608" indent="-129132">
              <a:spcBef>
                <a:spcPts val="560"/>
              </a:spcBef>
              <a:buChar char="-"/>
              <a:tabLst>
                <a:tab pos="141608" algn="l"/>
              </a:tabLst>
            </a:pPr>
            <a:r>
              <a:rPr sz="1768" dirty="0">
                <a:solidFill>
                  <a:srgbClr val="2B3D4F"/>
                </a:solidFill>
                <a:latin typeface="Noto Sans"/>
                <a:cs typeface="Noto Sans"/>
              </a:rPr>
              <a:t>visites</a:t>
            </a:r>
            <a:r>
              <a:rPr sz="1768" spc="-29" dirty="0">
                <a:solidFill>
                  <a:srgbClr val="2B3D4F"/>
                </a:solidFill>
                <a:latin typeface="Noto Sans"/>
                <a:cs typeface="Noto Sans"/>
              </a:rPr>
              <a:t> </a:t>
            </a:r>
            <a:r>
              <a:rPr sz="1768" dirty="0">
                <a:solidFill>
                  <a:srgbClr val="2B3D4F"/>
                </a:solidFill>
                <a:latin typeface="Noto Sans"/>
                <a:cs typeface="Noto Sans"/>
              </a:rPr>
              <a:t>virtuelles</a:t>
            </a:r>
            <a:r>
              <a:rPr sz="1768" spc="-29" dirty="0">
                <a:solidFill>
                  <a:srgbClr val="2B3D4F"/>
                </a:solidFill>
                <a:latin typeface="Noto Sans"/>
                <a:cs typeface="Noto Sans"/>
              </a:rPr>
              <a:t> </a:t>
            </a:r>
            <a:r>
              <a:rPr sz="1768" dirty="0">
                <a:solidFill>
                  <a:srgbClr val="2B3D4F"/>
                </a:solidFill>
                <a:latin typeface="Noto Sans"/>
                <a:cs typeface="Noto Sans"/>
              </a:rPr>
              <a:t>360</a:t>
            </a:r>
            <a:r>
              <a:rPr sz="1768" spc="-25" dirty="0">
                <a:solidFill>
                  <a:srgbClr val="2B3D4F"/>
                </a:solidFill>
                <a:latin typeface="Noto Sans"/>
                <a:cs typeface="Noto Sans"/>
              </a:rPr>
              <a:t> </a:t>
            </a:r>
            <a:r>
              <a:rPr sz="1768" dirty="0">
                <a:solidFill>
                  <a:srgbClr val="2B3D4F"/>
                </a:solidFill>
                <a:latin typeface="Noto Sans"/>
                <a:cs typeface="Noto Sans"/>
              </a:rPr>
              <a:t>intégrées</a:t>
            </a:r>
            <a:r>
              <a:rPr sz="1768" spc="-29" dirty="0">
                <a:solidFill>
                  <a:srgbClr val="2B3D4F"/>
                </a:solidFill>
                <a:latin typeface="Noto Sans"/>
                <a:cs typeface="Noto Sans"/>
              </a:rPr>
              <a:t> </a:t>
            </a:r>
            <a:r>
              <a:rPr sz="1768" dirty="0">
                <a:solidFill>
                  <a:srgbClr val="2B3D4F"/>
                </a:solidFill>
                <a:latin typeface="Noto Sans"/>
                <a:cs typeface="Noto Sans"/>
              </a:rPr>
              <a:t>sur</a:t>
            </a:r>
            <a:r>
              <a:rPr sz="1768" spc="-25" dirty="0">
                <a:solidFill>
                  <a:srgbClr val="2B3D4F"/>
                </a:solidFill>
                <a:latin typeface="Noto Sans"/>
                <a:cs typeface="Noto Sans"/>
              </a:rPr>
              <a:t> </a:t>
            </a:r>
            <a:r>
              <a:rPr sz="1768" dirty="0">
                <a:solidFill>
                  <a:srgbClr val="2B3D4F"/>
                </a:solidFill>
                <a:latin typeface="Noto Sans"/>
                <a:cs typeface="Noto Sans"/>
              </a:rPr>
              <a:t>l'interface</a:t>
            </a:r>
            <a:r>
              <a:rPr sz="1768" spc="-29" dirty="0">
                <a:solidFill>
                  <a:srgbClr val="2B3D4F"/>
                </a:solidFill>
                <a:latin typeface="Noto Sans"/>
                <a:cs typeface="Noto Sans"/>
              </a:rPr>
              <a:t> </a:t>
            </a:r>
            <a:r>
              <a:rPr sz="1768" spc="-10" dirty="0">
                <a:solidFill>
                  <a:srgbClr val="2B3D4F"/>
                </a:solidFill>
                <a:latin typeface="Noto Sans"/>
                <a:cs typeface="Noto Sans"/>
              </a:rPr>
              <a:t>carto</a:t>
            </a:r>
            <a:endParaRPr sz="1768" dirty="0">
              <a:latin typeface="Noto Sans"/>
              <a:cs typeface="Noto Sans"/>
            </a:endParaRPr>
          </a:p>
          <a:p>
            <a:pPr marL="141608" indent="-129132">
              <a:spcBef>
                <a:spcPts val="565"/>
              </a:spcBef>
              <a:buChar char="-"/>
              <a:tabLst>
                <a:tab pos="141608" algn="l"/>
              </a:tabLst>
            </a:pPr>
            <a:r>
              <a:rPr sz="1768" dirty="0">
                <a:solidFill>
                  <a:srgbClr val="2B3D4F"/>
                </a:solidFill>
                <a:latin typeface="Noto Sans"/>
                <a:cs typeface="Noto Sans"/>
              </a:rPr>
              <a:t>obstacles</a:t>
            </a:r>
            <a:r>
              <a:rPr sz="1768" spc="-29" dirty="0">
                <a:solidFill>
                  <a:srgbClr val="2B3D4F"/>
                </a:solidFill>
                <a:latin typeface="Noto Sans"/>
                <a:cs typeface="Noto Sans"/>
              </a:rPr>
              <a:t> </a:t>
            </a:r>
            <a:r>
              <a:rPr sz="1768" dirty="0">
                <a:solidFill>
                  <a:srgbClr val="2B3D4F"/>
                </a:solidFill>
                <a:latin typeface="Noto Sans"/>
                <a:cs typeface="Noto Sans"/>
              </a:rPr>
              <a:t>aériens</a:t>
            </a:r>
            <a:r>
              <a:rPr sz="1768" spc="-29" dirty="0">
                <a:solidFill>
                  <a:srgbClr val="2B3D4F"/>
                </a:solidFill>
                <a:latin typeface="Noto Sans"/>
                <a:cs typeface="Noto Sans"/>
              </a:rPr>
              <a:t> </a:t>
            </a:r>
            <a:r>
              <a:rPr sz="1768" dirty="0">
                <a:solidFill>
                  <a:srgbClr val="2B3D4F"/>
                </a:solidFill>
                <a:latin typeface="Noto Sans"/>
                <a:cs typeface="Noto Sans"/>
              </a:rPr>
              <a:t>+</a:t>
            </a:r>
            <a:r>
              <a:rPr sz="1768" spc="-25" dirty="0">
                <a:solidFill>
                  <a:srgbClr val="2B3D4F"/>
                </a:solidFill>
                <a:latin typeface="Noto Sans"/>
                <a:cs typeface="Noto Sans"/>
              </a:rPr>
              <a:t> </a:t>
            </a:r>
            <a:r>
              <a:rPr sz="1768" dirty="0">
                <a:solidFill>
                  <a:srgbClr val="2B3D4F"/>
                </a:solidFill>
                <a:latin typeface="Noto Sans"/>
                <a:cs typeface="Noto Sans"/>
              </a:rPr>
              <a:t>réseaux</a:t>
            </a:r>
            <a:r>
              <a:rPr sz="1768" spc="-39" dirty="0">
                <a:solidFill>
                  <a:srgbClr val="2B3D4F"/>
                </a:solidFill>
                <a:latin typeface="Noto Sans"/>
                <a:cs typeface="Noto Sans"/>
              </a:rPr>
              <a:t> </a:t>
            </a:r>
            <a:r>
              <a:rPr sz="1768" dirty="0">
                <a:solidFill>
                  <a:srgbClr val="2B3D4F"/>
                </a:solidFill>
                <a:latin typeface="Noto Sans"/>
                <a:cs typeface="Noto Sans"/>
              </a:rPr>
              <a:t>mobile</a:t>
            </a:r>
            <a:r>
              <a:rPr sz="1768" spc="-29" dirty="0">
                <a:solidFill>
                  <a:srgbClr val="2B3D4F"/>
                </a:solidFill>
                <a:latin typeface="Noto Sans"/>
                <a:cs typeface="Noto Sans"/>
              </a:rPr>
              <a:t> </a:t>
            </a:r>
            <a:r>
              <a:rPr sz="1768" dirty="0">
                <a:solidFill>
                  <a:srgbClr val="2B3D4F"/>
                </a:solidFill>
                <a:latin typeface="Noto Sans"/>
                <a:cs typeface="Noto Sans"/>
              </a:rPr>
              <a:t>+</a:t>
            </a:r>
            <a:r>
              <a:rPr sz="1768" spc="-25" dirty="0">
                <a:solidFill>
                  <a:srgbClr val="2B3D4F"/>
                </a:solidFill>
                <a:latin typeface="Noto Sans"/>
                <a:cs typeface="Noto Sans"/>
              </a:rPr>
              <a:t> </a:t>
            </a:r>
            <a:r>
              <a:rPr sz="1768" dirty="0">
                <a:solidFill>
                  <a:srgbClr val="2B3D4F"/>
                </a:solidFill>
                <a:latin typeface="Noto Sans"/>
                <a:cs typeface="Noto Sans"/>
              </a:rPr>
              <a:t>électrique</a:t>
            </a:r>
            <a:r>
              <a:rPr sz="1768" spc="-29" dirty="0">
                <a:solidFill>
                  <a:srgbClr val="2B3D4F"/>
                </a:solidFill>
                <a:latin typeface="Noto Sans"/>
                <a:cs typeface="Noto Sans"/>
              </a:rPr>
              <a:t> </a:t>
            </a:r>
            <a:r>
              <a:rPr sz="1768" dirty="0">
                <a:solidFill>
                  <a:srgbClr val="2B3D4F"/>
                </a:solidFill>
                <a:latin typeface="Noto Sans"/>
                <a:cs typeface="Noto Sans"/>
              </a:rPr>
              <a:t>+</a:t>
            </a:r>
            <a:r>
              <a:rPr sz="1768" spc="-25" dirty="0">
                <a:solidFill>
                  <a:srgbClr val="2B3D4F"/>
                </a:solidFill>
                <a:latin typeface="Noto Sans"/>
                <a:cs typeface="Noto Sans"/>
              </a:rPr>
              <a:t> gaz</a:t>
            </a:r>
            <a:endParaRPr sz="1768" dirty="0">
              <a:latin typeface="Noto Sans"/>
              <a:cs typeface="Noto Sans"/>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459668" y="529425"/>
            <a:ext cx="8986663" cy="5569318"/>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456662" y="529425"/>
            <a:ext cx="8992676" cy="5569667"/>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6675" y="324187"/>
            <a:ext cx="5804903" cy="351152"/>
          </a:xfrm>
          <a:prstGeom prst="rect">
            <a:avLst/>
          </a:prstGeom>
        </p:spPr>
        <p:txBody>
          <a:bodyPr vert="horz" wrap="square" lIns="0" tIns="12476" rIns="0" bIns="0" rtlCol="0">
            <a:spAutoFit/>
          </a:bodyPr>
          <a:lstStyle/>
          <a:p>
            <a:pPr marL="12476">
              <a:lnSpc>
                <a:spcPct val="100000"/>
              </a:lnSpc>
              <a:spcBef>
                <a:spcPts val="98"/>
              </a:spcBef>
            </a:pPr>
            <a:r>
              <a:rPr sz="2200" dirty="0"/>
              <a:t>Interventions</a:t>
            </a:r>
            <a:r>
              <a:rPr sz="2200" spc="-79" dirty="0"/>
              <a:t> </a:t>
            </a:r>
            <a:r>
              <a:rPr sz="2200" dirty="0"/>
              <a:t>du</a:t>
            </a:r>
            <a:r>
              <a:rPr sz="2200" spc="-74" dirty="0"/>
              <a:t> </a:t>
            </a:r>
            <a:r>
              <a:rPr sz="2200" dirty="0"/>
              <a:t>SDIS34</a:t>
            </a:r>
            <a:endParaRPr sz="2200" spc="-10" dirty="0"/>
          </a:p>
        </p:txBody>
      </p:sp>
      <p:sp>
        <p:nvSpPr>
          <p:cNvPr id="4" name="object 4"/>
          <p:cNvSpPr txBox="1">
            <a:spLocks noGrp="1"/>
          </p:cNvSpPr>
          <p:nvPr>
            <p:ph type="sldNum" sz="quarter" idx="7"/>
          </p:nvPr>
        </p:nvSpPr>
        <p:spPr>
          <a:xfrm>
            <a:off x="9370859" y="5231138"/>
            <a:ext cx="350520" cy="337185"/>
          </a:xfrm>
          <a:prstGeom prst="rect">
            <a:avLst/>
          </a:prstGeom>
        </p:spPr>
        <p:txBody>
          <a:bodyPr vert="horz" wrap="square" lIns="0" tIns="0" rIns="0" bIns="0" rtlCol="0">
            <a:spAutoFit/>
          </a:bodyPr>
          <a:lstStyle>
            <a:defPPr>
              <a:defRPr kern="0"/>
            </a:defPPr>
            <a:lvl1pPr>
              <a:defRPr sz="1800" b="1" i="0">
                <a:solidFill>
                  <a:schemeClr val="bg1"/>
                </a:solidFill>
                <a:latin typeface="Noto Sans"/>
                <a:cs typeface="Noto Sans"/>
              </a:defRPr>
            </a:lvl1pPr>
          </a:lstStyle>
          <a:p>
            <a:pPr marL="38100">
              <a:spcBef>
                <a:spcPts val="225"/>
              </a:spcBef>
            </a:pPr>
            <a:fld id="{81D60167-4931-47E6-BA6A-407CBD079E47}" type="slidenum">
              <a:rPr lang="fr-FR" spc="-25" smtClean="0"/>
              <a:pPr marL="38100">
                <a:spcBef>
                  <a:spcPts val="225"/>
                </a:spcBef>
              </a:pPr>
              <a:t>37</a:t>
            </a:fld>
            <a:endParaRPr spc="-25" dirty="0"/>
          </a:p>
        </p:txBody>
      </p:sp>
      <p:sp>
        <p:nvSpPr>
          <p:cNvPr id="3" name="object 3"/>
          <p:cNvSpPr txBox="1"/>
          <p:nvPr/>
        </p:nvSpPr>
        <p:spPr>
          <a:xfrm>
            <a:off x="1548929" y="1289677"/>
            <a:ext cx="8172450" cy="4205412"/>
          </a:xfrm>
          <a:prstGeom prst="rect">
            <a:avLst/>
          </a:prstGeom>
        </p:spPr>
        <p:txBody>
          <a:bodyPr vert="horz" wrap="square" lIns="0" tIns="12476" rIns="0" bIns="0" rtlCol="0">
            <a:spAutoFit/>
          </a:bodyPr>
          <a:lstStyle/>
          <a:p>
            <a:pPr>
              <a:spcBef>
                <a:spcPts val="98"/>
              </a:spcBef>
            </a:pPr>
            <a:r>
              <a:rPr sz="2161" b="1" spc="-20" dirty="0">
                <a:solidFill>
                  <a:srgbClr val="2B3D4F"/>
                </a:solidFill>
                <a:latin typeface="Noto Sans"/>
                <a:cs typeface="Noto Sans"/>
              </a:rPr>
              <a:t>Tableau</a:t>
            </a:r>
            <a:r>
              <a:rPr sz="2161" b="1" spc="-64" dirty="0">
                <a:solidFill>
                  <a:srgbClr val="2B3D4F"/>
                </a:solidFill>
                <a:latin typeface="Noto Sans"/>
                <a:cs typeface="Noto Sans"/>
              </a:rPr>
              <a:t> </a:t>
            </a:r>
            <a:r>
              <a:rPr sz="2161" b="1" dirty="0">
                <a:solidFill>
                  <a:srgbClr val="2B3D4F"/>
                </a:solidFill>
                <a:latin typeface="Noto Sans"/>
                <a:cs typeface="Noto Sans"/>
              </a:rPr>
              <a:t>de</a:t>
            </a:r>
            <a:r>
              <a:rPr sz="2161" b="1" spc="-64" dirty="0">
                <a:solidFill>
                  <a:srgbClr val="2B3D4F"/>
                </a:solidFill>
                <a:latin typeface="Noto Sans"/>
                <a:cs typeface="Noto Sans"/>
              </a:rPr>
              <a:t> </a:t>
            </a:r>
            <a:r>
              <a:rPr sz="2161" b="1" dirty="0">
                <a:solidFill>
                  <a:srgbClr val="2B3D4F"/>
                </a:solidFill>
                <a:latin typeface="Noto Sans"/>
                <a:cs typeface="Noto Sans"/>
              </a:rPr>
              <a:t>bord</a:t>
            </a:r>
            <a:r>
              <a:rPr sz="2161" b="1" spc="-54" dirty="0">
                <a:solidFill>
                  <a:srgbClr val="2B3D4F"/>
                </a:solidFill>
                <a:latin typeface="Noto Sans"/>
                <a:cs typeface="Noto Sans"/>
              </a:rPr>
              <a:t> </a:t>
            </a:r>
            <a:r>
              <a:rPr sz="2161" b="1" dirty="0">
                <a:solidFill>
                  <a:srgbClr val="2B3D4F"/>
                </a:solidFill>
                <a:latin typeface="Noto Sans"/>
                <a:cs typeface="Noto Sans"/>
              </a:rPr>
              <a:t>géographique</a:t>
            </a:r>
            <a:r>
              <a:rPr sz="2161" b="1" spc="-64" dirty="0">
                <a:solidFill>
                  <a:srgbClr val="2B3D4F"/>
                </a:solidFill>
                <a:latin typeface="Noto Sans"/>
                <a:cs typeface="Noto Sans"/>
              </a:rPr>
              <a:t> </a:t>
            </a:r>
            <a:r>
              <a:rPr sz="2161" b="1" dirty="0">
                <a:solidFill>
                  <a:srgbClr val="2B3D4F"/>
                </a:solidFill>
                <a:latin typeface="Noto Sans"/>
                <a:cs typeface="Noto Sans"/>
              </a:rPr>
              <a:t>des</a:t>
            </a:r>
            <a:r>
              <a:rPr sz="2161" b="1" spc="-59" dirty="0">
                <a:solidFill>
                  <a:srgbClr val="2B3D4F"/>
                </a:solidFill>
                <a:latin typeface="Noto Sans"/>
                <a:cs typeface="Noto Sans"/>
              </a:rPr>
              <a:t> </a:t>
            </a:r>
            <a:r>
              <a:rPr sz="2161" b="1" dirty="0">
                <a:solidFill>
                  <a:srgbClr val="2B3D4F"/>
                </a:solidFill>
                <a:latin typeface="Noto Sans"/>
                <a:cs typeface="Noto Sans"/>
              </a:rPr>
              <a:t>interventions</a:t>
            </a:r>
            <a:r>
              <a:rPr sz="2161" b="1" spc="-59" dirty="0">
                <a:solidFill>
                  <a:srgbClr val="2B3D4F"/>
                </a:solidFill>
                <a:latin typeface="Noto Sans"/>
                <a:cs typeface="Noto Sans"/>
              </a:rPr>
              <a:t> </a:t>
            </a:r>
            <a:r>
              <a:rPr sz="2161" b="1" dirty="0">
                <a:solidFill>
                  <a:srgbClr val="2B3D4F"/>
                </a:solidFill>
                <a:latin typeface="Noto Sans"/>
                <a:cs typeface="Noto Sans"/>
              </a:rPr>
              <a:t>du</a:t>
            </a:r>
            <a:r>
              <a:rPr sz="2161" b="1" spc="-64" dirty="0">
                <a:solidFill>
                  <a:srgbClr val="2B3D4F"/>
                </a:solidFill>
                <a:latin typeface="Noto Sans"/>
                <a:cs typeface="Noto Sans"/>
              </a:rPr>
              <a:t> </a:t>
            </a:r>
            <a:r>
              <a:rPr sz="2161" b="1" spc="-10" dirty="0">
                <a:solidFill>
                  <a:srgbClr val="2B3D4F"/>
                </a:solidFill>
                <a:latin typeface="Noto Sans"/>
                <a:cs typeface="Noto Sans"/>
              </a:rPr>
              <a:t>SDIS34</a:t>
            </a:r>
            <a:endParaRPr sz="2161" dirty="0">
              <a:latin typeface="Noto Sans"/>
              <a:cs typeface="Noto Sans"/>
            </a:endParaRPr>
          </a:p>
          <a:p>
            <a:pPr marL="12476" marR="42420" indent="129132">
              <a:lnSpc>
                <a:spcPct val="113399"/>
              </a:lnSpc>
              <a:spcBef>
                <a:spcPts val="2210"/>
              </a:spcBef>
              <a:buChar char="-"/>
              <a:tabLst>
                <a:tab pos="141608" algn="l"/>
              </a:tabLst>
            </a:pPr>
            <a:r>
              <a:rPr sz="1768" dirty="0">
                <a:solidFill>
                  <a:srgbClr val="2B3D4F"/>
                </a:solidFill>
                <a:latin typeface="Noto Sans"/>
                <a:cs typeface="Noto Sans"/>
              </a:rPr>
              <a:t>à</a:t>
            </a:r>
            <a:r>
              <a:rPr sz="1768" spc="-25" dirty="0">
                <a:solidFill>
                  <a:srgbClr val="2B3D4F"/>
                </a:solidFill>
                <a:latin typeface="Noto Sans"/>
                <a:cs typeface="Noto Sans"/>
              </a:rPr>
              <a:t> </a:t>
            </a:r>
            <a:r>
              <a:rPr sz="1768" dirty="0">
                <a:solidFill>
                  <a:srgbClr val="2B3D4F"/>
                </a:solidFill>
                <a:latin typeface="Noto Sans"/>
                <a:cs typeface="Noto Sans"/>
              </a:rPr>
              <a:t>destination</a:t>
            </a:r>
            <a:r>
              <a:rPr sz="1768" spc="-25" dirty="0">
                <a:solidFill>
                  <a:srgbClr val="2B3D4F"/>
                </a:solidFill>
                <a:latin typeface="Noto Sans"/>
                <a:cs typeface="Noto Sans"/>
              </a:rPr>
              <a:t> </a:t>
            </a:r>
            <a:r>
              <a:rPr sz="1768" dirty="0">
                <a:solidFill>
                  <a:srgbClr val="2B3D4F"/>
                </a:solidFill>
                <a:latin typeface="Noto Sans"/>
                <a:cs typeface="Noto Sans"/>
              </a:rPr>
              <a:t>de</a:t>
            </a:r>
            <a:r>
              <a:rPr sz="1768" spc="-20" dirty="0">
                <a:solidFill>
                  <a:srgbClr val="2B3D4F"/>
                </a:solidFill>
                <a:latin typeface="Noto Sans"/>
                <a:cs typeface="Noto Sans"/>
              </a:rPr>
              <a:t> </a:t>
            </a:r>
            <a:r>
              <a:rPr sz="1768" dirty="0">
                <a:solidFill>
                  <a:srgbClr val="2B3D4F"/>
                </a:solidFill>
                <a:latin typeface="Noto Sans"/>
                <a:cs typeface="Noto Sans"/>
              </a:rPr>
              <a:t>la</a:t>
            </a:r>
            <a:r>
              <a:rPr sz="1768" spc="-25" dirty="0">
                <a:solidFill>
                  <a:srgbClr val="2B3D4F"/>
                </a:solidFill>
                <a:latin typeface="Noto Sans"/>
                <a:cs typeface="Noto Sans"/>
              </a:rPr>
              <a:t> </a:t>
            </a:r>
            <a:r>
              <a:rPr sz="1768" dirty="0">
                <a:solidFill>
                  <a:srgbClr val="2B3D4F"/>
                </a:solidFill>
                <a:latin typeface="Noto Sans"/>
                <a:cs typeface="Noto Sans"/>
              </a:rPr>
              <a:t>direction</a:t>
            </a:r>
            <a:r>
              <a:rPr sz="1768" spc="-20" dirty="0">
                <a:solidFill>
                  <a:srgbClr val="2B3D4F"/>
                </a:solidFill>
                <a:latin typeface="Noto Sans"/>
                <a:cs typeface="Noto Sans"/>
              </a:rPr>
              <a:t> </a:t>
            </a:r>
            <a:r>
              <a:rPr sz="1768" dirty="0">
                <a:solidFill>
                  <a:srgbClr val="2B3D4F"/>
                </a:solidFill>
                <a:latin typeface="Noto Sans"/>
                <a:cs typeface="Noto Sans"/>
              </a:rPr>
              <a:t>et</a:t>
            </a:r>
            <a:r>
              <a:rPr sz="1768" spc="-29" dirty="0">
                <a:solidFill>
                  <a:srgbClr val="2B3D4F"/>
                </a:solidFill>
                <a:latin typeface="Noto Sans"/>
                <a:cs typeface="Noto Sans"/>
              </a:rPr>
              <a:t> </a:t>
            </a:r>
            <a:r>
              <a:rPr sz="1768" dirty="0">
                <a:solidFill>
                  <a:srgbClr val="2B3D4F"/>
                </a:solidFill>
                <a:latin typeface="Noto Sans"/>
                <a:cs typeface="Noto Sans"/>
              </a:rPr>
              <a:t>des</a:t>
            </a:r>
            <a:r>
              <a:rPr sz="1768" spc="-20" dirty="0">
                <a:solidFill>
                  <a:srgbClr val="2B3D4F"/>
                </a:solidFill>
                <a:latin typeface="Noto Sans"/>
                <a:cs typeface="Noto Sans"/>
              </a:rPr>
              <a:t> </a:t>
            </a:r>
            <a:r>
              <a:rPr sz="1768" dirty="0">
                <a:solidFill>
                  <a:srgbClr val="2B3D4F"/>
                </a:solidFill>
                <a:latin typeface="Noto Sans"/>
                <a:cs typeface="Noto Sans"/>
              </a:rPr>
              <a:t>chefs</a:t>
            </a:r>
            <a:r>
              <a:rPr sz="1768" spc="-25" dirty="0">
                <a:solidFill>
                  <a:srgbClr val="2B3D4F"/>
                </a:solidFill>
                <a:latin typeface="Noto Sans"/>
                <a:cs typeface="Noto Sans"/>
              </a:rPr>
              <a:t> </a:t>
            </a:r>
            <a:r>
              <a:rPr sz="1768" dirty="0">
                <a:solidFill>
                  <a:srgbClr val="2B3D4F"/>
                </a:solidFill>
                <a:latin typeface="Noto Sans"/>
                <a:cs typeface="Noto Sans"/>
              </a:rPr>
              <a:t>de</a:t>
            </a:r>
            <a:r>
              <a:rPr sz="1768" spc="-20" dirty="0">
                <a:solidFill>
                  <a:srgbClr val="2B3D4F"/>
                </a:solidFill>
                <a:latin typeface="Noto Sans"/>
                <a:cs typeface="Noto Sans"/>
              </a:rPr>
              <a:t> </a:t>
            </a:r>
            <a:r>
              <a:rPr sz="1768" spc="-10" dirty="0">
                <a:solidFill>
                  <a:srgbClr val="2B3D4F"/>
                </a:solidFill>
                <a:latin typeface="Noto Sans"/>
                <a:cs typeface="Noto Sans"/>
              </a:rPr>
              <a:t>groupement</a:t>
            </a:r>
            <a:r>
              <a:rPr sz="1768" spc="-25" dirty="0">
                <a:solidFill>
                  <a:srgbClr val="2B3D4F"/>
                </a:solidFill>
                <a:latin typeface="Noto Sans"/>
                <a:cs typeface="Noto Sans"/>
              </a:rPr>
              <a:t> </a:t>
            </a:r>
            <a:r>
              <a:rPr sz="1768" dirty="0">
                <a:solidFill>
                  <a:srgbClr val="2B3D4F"/>
                </a:solidFill>
                <a:latin typeface="Noto Sans"/>
                <a:cs typeface="Noto Sans"/>
              </a:rPr>
              <a:t>+</a:t>
            </a:r>
            <a:r>
              <a:rPr sz="1768" spc="-25" dirty="0">
                <a:solidFill>
                  <a:srgbClr val="2B3D4F"/>
                </a:solidFill>
                <a:latin typeface="Noto Sans"/>
                <a:cs typeface="Noto Sans"/>
              </a:rPr>
              <a:t> </a:t>
            </a:r>
            <a:r>
              <a:rPr sz="1768" dirty="0">
                <a:solidFill>
                  <a:srgbClr val="2B3D4F"/>
                </a:solidFill>
                <a:latin typeface="Noto Sans"/>
                <a:cs typeface="Noto Sans"/>
              </a:rPr>
              <a:t>contexte</a:t>
            </a:r>
            <a:r>
              <a:rPr sz="1768" spc="-20" dirty="0">
                <a:solidFill>
                  <a:srgbClr val="2B3D4F"/>
                </a:solidFill>
                <a:latin typeface="Noto Sans"/>
                <a:cs typeface="Noto Sans"/>
              </a:rPr>
              <a:t> </a:t>
            </a:r>
            <a:r>
              <a:rPr sz="1768" dirty="0">
                <a:solidFill>
                  <a:srgbClr val="2B3D4F"/>
                </a:solidFill>
                <a:latin typeface="Noto Sans"/>
                <a:cs typeface="Noto Sans"/>
              </a:rPr>
              <a:t>de</a:t>
            </a:r>
            <a:r>
              <a:rPr sz="1768" spc="-25" dirty="0">
                <a:solidFill>
                  <a:srgbClr val="2B3D4F"/>
                </a:solidFill>
                <a:latin typeface="Noto Sans"/>
                <a:cs typeface="Noto Sans"/>
              </a:rPr>
              <a:t> </a:t>
            </a:r>
            <a:r>
              <a:rPr sz="1768" dirty="0">
                <a:solidFill>
                  <a:srgbClr val="2B3D4F"/>
                </a:solidFill>
                <a:latin typeface="Noto Sans"/>
                <a:cs typeface="Noto Sans"/>
              </a:rPr>
              <a:t>mise</a:t>
            </a:r>
            <a:r>
              <a:rPr sz="1768" spc="-20" dirty="0">
                <a:solidFill>
                  <a:srgbClr val="2B3D4F"/>
                </a:solidFill>
                <a:latin typeface="Noto Sans"/>
                <a:cs typeface="Noto Sans"/>
              </a:rPr>
              <a:t> </a:t>
            </a:r>
            <a:r>
              <a:rPr sz="1768" dirty="0">
                <a:solidFill>
                  <a:srgbClr val="2B3D4F"/>
                </a:solidFill>
                <a:latin typeface="Noto Sans"/>
                <a:cs typeface="Noto Sans"/>
              </a:rPr>
              <a:t>à</a:t>
            </a:r>
            <a:r>
              <a:rPr sz="1768" spc="-25" dirty="0">
                <a:solidFill>
                  <a:srgbClr val="2B3D4F"/>
                </a:solidFill>
                <a:latin typeface="Noto Sans"/>
                <a:cs typeface="Noto Sans"/>
              </a:rPr>
              <a:t> </a:t>
            </a:r>
            <a:r>
              <a:rPr sz="1768" spc="-20" dirty="0">
                <a:solidFill>
                  <a:srgbClr val="2B3D4F"/>
                </a:solidFill>
                <a:latin typeface="Noto Sans"/>
                <a:cs typeface="Noto Sans"/>
              </a:rPr>
              <a:t>jour </a:t>
            </a:r>
            <a:r>
              <a:rPr sz="1768" dirty="0">
                <a:solidFill>
                  <a:srgbClr val="2B3D4F"/>
                </a:solidFill>
                <a:latin typeface="Noto Sans"/>
                <a:cs typeface="Noto Sans"/>
              </a:rPr>
              <a:t>du</a:t>
            </a:r>
            <a:r>
              <a:rPr sz="1768" spc="-44" dirty="0">
                <a:solidFill>
                  <a:srgbClr val="2B3D4F"/>
                </a:solidFill>
                <a:latin typeface="Noto Sans"/>
                <a:cs typeface="Noto Sans"/>
              </a:rPr>
              <a:t> </a:t>
            </a:r>
            <a:r>
              <a:rPr sz="1768" dirty="0">
                <a:solidFill>
                  <a:srgbClr val="2B3D4F"/>
                </a:solidFill>
                <a:latin typeface="Noto Sans"/>
                <a:cs typeface="Noto Sans"/>
              </a:rPr>
              <a:t>SDACR</a:t>
            </a:r>
            <a:r>
              <a:rPr sz="1768" spc="-39" dirty="0">
                <a:solidFill>
                  <a:srgbClr val="2B3D4F"/>
                </a:solidFill>
                <a:latin typeface="Noto Sans"/>
                <a:cs typeface="Noto Sans"/>
              </a:rPr>
              <a:t> </a:t>
            </a:r>
            <a:r>
              <a:rPr sz="1768" dirty="0">
                <a:solidFill>
                  <a:srgbClr val="2B3D4F"/>
                </a:solidFill>
                <a:latin typeface="Noto Sans"/>
                <a:cs typeface="Noto Sans"/>
              </a:rPr>
              <a:t>(=</a:t>
            </a:r>
            <a:r>
              <a:rPr sz="1768" spc="-34" dirty="0">
                <a:solidFill>
                  <a:srgbClr val="2B3D4F"/>
                </a:solidFill>
                <a:latin typeface="Noto Sans"/>
                <a:cs typeface="Noto Sans"/>
              </a:rPr>
              <a:t> </a:t>
            </a:r>
            <a:r>
              <a:rPr sz="1768" dirty="0">
                <a:solidFill>
                  <a:srgbClr val="2B3D4F"/>
                </a:solidFill>
                <a:latin typeface="Noto Sans"/>
                <a:cs typeface="Noto Sans"/>
              </a:rPr>
              <a:t>le</a:t>
            </a:r>
            <a:r>
              <a:rPr sz="1768" spc="-34" dirty="0">
                <a:solidFill>
                  <a:srgbClr val="2B3D4F"/>
                </a:solidFill>
                <a:latin typeface="Noto Sans"/>
                <a:cs typeface="Noto Sans"/>
              </a:rPr>
              <a:t> </a:t>
            </a:r>
            <a:r>
              <a:rPr sz="1768" dirty="0">
                <a:solidFill>
                  <a:srgbClr val="2B3D4F"/>
                </a:solidFill>
                <a:latin typeface="Noto Sans"/>
                <a:cs typeface="Noto Sans"/>
              </a:rPr>
              <a:t>cadeau</a:t>
            </a:r>
            <a:r>
              <a:rPr sz="1768" spc="-44" dirty="0">
                <a:solidFill>
                  <a:srgbClr val="2B3D4F"/>
                </a:solidFill>
                <a:latin typeface="Noto Sans"/>
                <a:cs typeface="Noto Sans"/>
              </a:rPr>
              <a:t> </a:t>
            </a:r>
            <a:r>
              <a:rPr sz="1768" dirty="0">
                <a:solidFill>
                  <a:srgbClr val="2B3D4F"/>
                </a:solidFill>
                <a:latin typeface="Noto Sans"/>
                <a:cs typeface="Noto Sans"/>
              </a:rPr>
              <a:t>de</a:t>
            </a:r>
            <a:r>
              <a:rPr sz="1768" spc="-34" dirty="0">
                <a:solidFill>
                  <a:srgbClr val="2B3D4F"/>
                </a:solidFill>
                <a:latin typeface="Noto Sans"/>
                <a:cs typeface="Noto Sans"/>
              </a:rPr>
              <a:t> </a:t>
            </a:r>
            <a:r>
              <a:rPr sz="1768" spc="-10" dirty="0">
                <a:solidFill>
                  <a:srgbClr val="2B3D4F"/>
                </a:solidFill>
                <a:latin typeface="Noto Sans"/>
                <a:cs typeface="Noto Sans"/>
              </a:rPr>
              <a:t>Noël)</a:t>
            </a:r>
            <a:endParaRPr sz="1768" dirty="0">
              <a:latin typeface="Noto Sans"/>
              <a:cs typeface="Noto Sans"/>
            </a:endParaRPr>
          </a:p>
          <a:p>
            <a:pPr marL="12476" marR="265125" indent="129132">
              <a:lnSpc>
                <a:spcPct val="113399"/>
              </a:lnSpc>
              <a:spcBef>
                <a:spcPts val="835"/>
              </a:spcBef>
              <a:buChar char="-"/>
              <a:tabLst>
                <a:tab pos="141608" algn="l"/>
              </a:tabLst>
            </a:pPr>
            <a:r>
              <a:rPr sz="1768" dirty="0">
                <a:solidFill>
                  <a:srgbClr val="2B3D4F"/>
                </a:solidFill>
                <a:latin typeface="Noto Sans"/>
                <a:cs typeface="Noto Sans"/>
              </a:rPr>
              <a:t>côté</a:t>
            </a:r>
            <a:r>
              <a:rPr sz="1768" spc="-34" dirty="0">
                <a:solidFill>
                  <a:srgbClr val="2B3D4F"/>
                </a:solidFill>
                <a:latin typeface="Noto Sans"/>
                <a:cs typeface="Noto Sans"/>
              </a:rPr>
              <a:t> </a:t>
            </a:r>
            <a:r>
              <a:rPr sz="1768" dirty="0">
                <a:solidFill>
                  <a:srgbClr val="2B3D4F"/>
                </a:solidFill>
                <a:latin typeface="Noto Sans"/>
                <a:cs typeface="Noto Sans"/>
              </a:rPr>
              <a:t>applicatif</a:t>
            </a:r>
            <a:r>
              <a:rPr sz="1768" spc="-34" dirty="0">
                <a:solidFill>
                  <a:srgbClr val="2B3D4F"/>
                </a:solidFill>
                <a:latin typeface="Noto Sans"/>
                <a:cs typeface="Noto Sans"/>
              </a:rPr>
              <a:t> </a:t>
            </a:r>
            <a:r>
              <a:rPr sz="1768" dirty="0">
                <a:solidFill>
                  <a:srgbClr val="2B3D4F"/>
                </a:solidFill>
                <a:latin typeface="Noto Sans"/>
                <a:cs typeface="Noto Sans"/>
              </a:rPr>
              <a:t>:</a:t>
            </a:r>
            <a:r>
              <a:rPr sz="1768" spc="-39" dirty="0">
                <a:solidFill>
                  <a:srgbClr val="2B3D4F"/>
                </a:solidFill>
                <a:latin typeface="Noto Sans"/>
                <a:cs typeface="Noto Sans"/>
              </a:rPr>
              <a:t> </a:t>
            </a:r>
            <a:r>
              <a:rPr sz="1768" dirty="0">
                <a:solidFill>
                  <a:srgbClr val="2B3D4F"/>
                </a:solidFill>
                <a:latin typeface="Noto Sans"/>
                <a:cs typeface="Noto Sans"/>
              </a:rPr>
              <a:t>export</a:t>
            </a:r>
            <a:r>
              <a:rPr sz="1768" spc="-34" dirty="0">
                <a:solidFill>
                  <a:srgbClr val="2B3D4F"/>
                </a:solidFill>
                <a:latin typeface="Noto Sans"/>
                <a:cs typeface="Noto Sans"/>
              </a:rPr>
              <a:t> </a:t>
            </a:r>
            <a:r>
              <a:rPr sz="1768" dirty="0">
                <a:solidFill>
                  <a:srgbClr val="2B3D4F"/>
                </a:solidFill>
                <a:latin typeface="Noto Sans"/>
                <a:cs typeface="Noto Sans"/>
              </a:rPr>
              <a:t>journalier</a:t>
            </a:r>
            <a:r>
              <a:rPr sz="1768" spc="-29" dirty="0">
                <a:solidFill>
                  <a:srgbClr val="2B3D4F"/>
                </a:solidFill>
                <a:latin typeface="Noto Sans"/>
                <a:cs typeface="Noto Sans"/>
              </a:rPr>
              <a:t> </a:t>
            </a:r>
            <a:r>
              <a:rPr sz="1768" dirty="0">
                <a:solidFill>
                  <a:srgbClr val="2B3D4F"/>
                </a:solidFill>
                <a:latin typeface="Noto Sans"/>
                <a:cs typeface="Noto Sans"/>
              </a:rPr>
              <a:t>des</a:t>
            </a:r>
            <a:r>
              <a:rPr sz="1768" spc="-34" dirty="0">
                <a:solidFill>
                  <a:srgbClr val="2B3D4F"/>
                </a:solidFill>
                <a:latin typeface="Noto Sans"/>
                <a:cs typeface="Noto Sans"/>
              </a:rPr>
              <a:t> </a:t>
            </a:r>
            <a:r>
              <a:rPr sz="1768" dirty="0">
                <a:solidFill>
                  <a:srgbClr val="2B3D4F"/>
                </a:solidFill>
                <a:latin typeface="Noto Sans"/>
                <a:cs typeface="Noto Sans"/>
              </a:rPr>
              <a:t>interventions</a:t>
            </a:r>
            <a:r>
              <a:rPr sz="1768" spc="-34" dirty="0">
                <a:solidFill>
                  <a:srgbClr val="2B3D4F"/>
                </a:solidFill>
                <a:latin typeface="Noto Sans"/>
                <a:cs typeface="Noto Sans"/>
              </a:rPr>
              <a:t> </a:t>
            </a:r>
            <a:r>
              <a:rPr sz="1768" dirty="0">
                <a:solidFill>
                  <a:srgbClr val="2B3D4F"/>
                </a:solidFill>
                <a:latin typeface="Noto Sans"/>
                <a:cs typeface="Noto Sans"/>
              </a:rPr>
              <a:t>depuis</a:t>
            </a:r>
            <a:r>
              <a:rPr sz="1768" spc="-34" dirty="0">
                <a:solidFill>
                  <a:srgbClr val="2B3D4F"/>
                </a:solidFill>
                <a:latin typeface="Noto Sans"/>
                <a:cs typeface="Noto Sans"/>
              </a:rPr>
              <a:t> </a:t>
            </a:r>
            <a:r>
              <a:rPr sz="1768" spc="-10" dirty="0">
                <a:solidFill>
                  <a:srgbClr val="2B3D4F"/>
                </a:solidFill>
                <a:latin typeface="Noto Sans"/>
                <a:cs typeface="Noto Sans"/>
              </a:rPr>
              <a:t>l’entrepôt</a:t>
            </a:r>
            <a:r>
              <a:rPr sz="1768" spc="-34" dirty="0">
                <a:solidFill>
                  <a:srgbClr val="2B3D4F"/>
                </a:solidFill>
                <a:latin typeface="Noto Sans"/>
                <a:cs typeface="Noto Sans"/>
              </a:rPr>
              <a:t> </a:t>
            </a:r>
            <a:r>
              <a:rPr sz="1768" dirty="0">
                <a:solidFill>
                  <a:srgbClr val="2B3D4F"/>
                </a:solidFill>
                <a:latin typeface="Noto Sans"/>
                <a:cs typeface="Noto Sans"/>
              </a:rPr>
              <a:t>de</a:t>
            </a:r>
            <a:r>
              <a:rPr sz="1768" spc="-34" dirty="0">
                <a:solidFill>
                  <a:srgbClr val="2B3D4F"/>
                </a:solidFill>
                <a:latin typeface="Noto Sans"/>
                <a:cs typeface="Noto Sans"/>
              </a:rPr>
              <a:t> </a:t>
            </a:r>
            <a:r>
              <a:rPr sz="1768" spc="-10" dirty="0">
                <a:solidFill>
                  <a:srgbClr val="2B3D4F"/>
                </a:solidFill>
                <a:latin typeface="Noto Sans"/>
                <a:cs typeface="Noto Sans"/>
              </a:rPr>
              <a:t>données </a:t>
            </a:r>
            <a:r>
              <a:rPr sz="1768" dirty="0">
                <a:solidFill>
                  <a:srgbClr val="2B3D4F"/>
                </a:solidFill>
                <a:latin typeface="Noto Sans"/>
                <a:cs typeface="Noto Sans"/>
              </a:rPr>
              <a:t>(Vanilla)</a:t>
            </a:r>
            <a:r>
              <a:rPr sz="1768" spc="-34" dirty="0">
                <a:solidFill>
                  <a:srgbClr val="2B3D4F"/>
                </a:solidFill>
                <a:latin typeface="Noto Sans"/>
                <a:cs typeface="Noto Sans"/>
              </a:rPr>
              <a:t> </a:t>
            </a:r>
            <a:r>
              <a:rPr sz="1768" dirty="0">
                <a:solidFill>
                  <a:srgbClr val="2B3D4F"/>
                </a:solidFill>
                <a:latin typeface="Noto Sans"/>
                <a:cs typeface="Noto Sans"/>
              </a:rPr>
              <a:t>vers</a:t>
            </a:r>
            <a:r>
              <a:rPr sz="1768" spc="-29" dirty="0">
                <a:solidFill>
                  <a:srgbClr val="2B3D4F"/>
                </a:solidFill>
                <a:latin typeface="Noto Sans"/>
                <a:cs typeface="Noto Sans"/>
              </a:rPr>
              <a:t> </a:t>
            </a:r>
            <a:r>
              <a:rPr sz="1768" dirty="0">
                <a:solidFill>
                  <a:srgbClr val="2B3D4F"/>
                </a:solidFill>
                <a:latin typeface="Noto Sans"/>
                <a:cs typeface="Noto Sans"/>
              </a:rPr>
              <a:t>la</a:t>
            </a:r>
            <a:r>
              <a:rPr sz="1768" spc="-34" dirty="0">
                <a:solidFill>
                  <a:srgbClr val="2B3D4F"/>
                </a:solidFill>
                <a:latin typeface="Noto Sans"/>
                <a:cs typeface="Noto Sans"/>
              </a:rPr>
              <a:t> </a:t>
            </a:r>
            <a:r>
              <a:rPr sz="1768" dirty="0">
                <a:solidFill>
                  <a:srgbClr val="2B3D4F"/>
                </a:solidFill>
                <a:latin typeface="Noto Sans"/>
                <a:cs typeface="Noto Sans"/>
              </a:rPr>
              <a:t>base</a:t>
            </a:r>
            <a:r>
              <a:rPr sz="1768" spc="-34" dirty="0">
                <a:solidFill>
                  <a:srgbClr val="2B3D4F"/>
                </a:solidFill>
                <a:latin typeface="Noto Sans"/>
                <a:cs typeface="Noto Sans"/>
              </a:rPr>
              <a:t> </a:t>
            </a:r>
            <a:r>
              <a:rPr sz="1768" dirty="0">
                <a:solidFill>
                  <a:srgbClr val="2B3D4F"/>
                </a:solidFill>
                <a:latin typeface="Noto Sans"/>
                <a:cs typeface="Noto Sans"/>
              </a:rPr>
              <a:t>SIG</a:t>
            </a:r>
            <a:r>
              <a:rPr sz="1768" spc="-29" dirty="0">
                <a:solidFill>
                  <a:srgbClr val="2B3D4F"/>
                </a:solidFill>
                <a:latin typeface="Noto Sans"/>
                <a:cs typeface="Noto Sans"/>
              </a:rPr>
              <a:t> </a:t>
            </a:r>
            <a:r>
              <a:rPr sz="1768" spc="-10" dirty="0">
                <a:solidFill>
                  <a:srgbClr val="2B3D4F"/>
                </a:solidFill>
                <a:latin typeface="Noto Sans"/>
                <a:cs typeface="Noto Sans"/>
              </a:rPr>
              <a:t>(PostgreSQL)</a:t>
            </a:r>
            <a:endParaRPr sz="1768" dirty="0">
              <a:latin typeface="Noto Sans"/>
              <a:cs typeface="Noto Sans"/>
            </a:endParaRPr>
          </a:p>
          <a:p>
            <a:pPr marL="454144">
              <a:spcBef>
                <a:spcPts val="560"/>
              </a:spcBef>
            </a:pPr>
            <a:r>
              <a:rPr sz="1768" dirty="0">
                <a:solidFill>
                  <a:srgbClr val="2B3D4F"/>
                </a:solidFill>
                <a:latin typeface="Noto Sans"/>
                <a:cs typeface="Noto Sans"/>
              </a:rPr>
              <a:t>table</a:t>
            </a:r>
            <a:r>
              <a:rPr sz="1768" spc="-44" dirty="0">
                <a:solidFill>
                  <a:srgbClr val="2B3D4F"/>
                </a:solidFill>
                <a:latin typeface="Noto Sans"/>
                <a:cs typeface="Noto Sans"/>
              </a:rPr>
              <a:t> </a:t>
            </a:r>
            <a:r>
              <a:rPr sz="1768" dirty="0">
                <a:solidFill>
                  <a:srgbClr val="2B3D4F"/>
                </a:solidFill>
                <a:latin typeface="Noto Sans"/>
                <a:cs typeface="Noto Sans"/>
              </a:rPr>
              <a:t>sans</a:t>
            </a:r>
            <a:r>
              <a:rPr sz="1768" spc="-39" dirty="0">
                <a:solidFill>
                  <a:srgbClr val="2B3D4F"/>
                </a:solidFill>
                <a:latin typeface="Noto Sans"/>
                <a:cs typeface="Noto Sans"/>
              </a:rPr>
              <a:t> </a:t>
            </a:r>
            <a:r>
              <a:rPr sz="1768" dirty="0">
                <a:solidFill>
                  <a:srgbClr val="2B3D4F"/>
                </a:solidFill>
                <a:latin typeface="Noto Sans"/>
                <a:cs typeface="Noto Sans"/>
              </a:rPr>
              <a:t>géométrie</a:t>
            </a:r>
            <a:r>
              <a:rPr sz="1768" spc="-44" dirty="0">
                <a:solidFill>
                  <a:srgbClr val="2B3D4F"/>
                </a:solidFill>
                <a:latin typeface="Noto Sans"/>
                <a:cs typeface="Noto Sans"/>
              </a:rPr>
              <a:t> </a:t>
            </a:r>
            <a:r>
              <a:rPr sz="1768" dirty="0">
                <a:solidFill>
                  <a:srgbClr val="2B3D4F"/>
                </a:solidFill>
                <a:latin typeface="Noto Sans"/>
                <a:cs typeface="Noto Sans"/>
              </a:rPr>
              <a:t>avec</a:t>
            </a:r>
            <a:r>
              <a:rPr sz="1768" spc="-39" dirty="0">
                <a:solidFill>
                  <a:srgbClr val="2B3D4F"/>
                </a:solidFill>
                <a:latin typeface="Noto Sans"/>
                <a:cs typeface="Noto Sans"/>
              </a:rPr>
              <a:t> </a:t>
            </a:r>
            <a:r>
              <a:rPr sz="1768" dirty="0">
                <a:solidFill>
                  <a:srgbClr val="2B3D4F"/>
                </a:solidFill>
                <a:latin typeface="Noto Sans"/>
                <a:cs typeface="Noto Sans"/>
              </a:rPr>
              <a:t>le</a:t>
            </a:r>
            <a:r>
              <a:rPr sz="1768" spc="-39" dirty="0">
                <a:solidFill>
                  <a:srgbClr val="2B3D4F"/>
                </a:solidFill>
                <a:latin typeface="Noto Sans"/>
                <a:cs typeface="Noto Sans"/>
              </a:rPr>
              <a:t> </a:t>
            </a:r>
            <a:r>
              <a:rPr sz="1768" dirty="0">
                <a:solidFill>
                  <a:srgbClr val="2B3D4F"/>
                </a:solidFill>
                <a:latin typeface="Noto Sans"/>
                <a:cs typeface="Noto Sans"/>
              </a:rPr>
              <a:t>minimum</a:t>
            </a:r>
            <a:r>
              <a:rPr sz="1768" spc="-49" dirty="0">
                <a:solidFill>
                  <a:srgbClr val="2B3D4F"/>
                </a:solidFill>
                <a:latin typeface="Noto Sans"/>
                <a:cs typeface="Noto Sans"/>
              </a:rPr>
              <a:t> </a:t>
            </a:r>
            <a:r>
              <a:rPr sz="1768" dirty="0">
                <a:solidFill>
                  <a:srgbClr val="2B3D4F"/>
                </a:solidFill>
                <a:latin typeface="Noto Sans"/>
                <a:cs typeface="Noto Sans"/>
              </a:rPr>
              <a:t>de</a:t>
            </a:r>
            <a:r>
              <a:rPr sz="1768" spc="-39" dirty="0">
                <a:solidFill>
                  <a:srgbClr val="2B3D4F"/>
                </a:solidFill>
                <a:latin typeface="Noto Sans"/>
                <a:cs typeface="Noto Sans"/>
              </a:rPr>
              <a:t> </a:t>
            </a:r>
            <a:r>
              <a:rPr sz="1768" dirty="0">
                <a:solidFill>
                  <a:srgbClr val="2B3D4F"/>
                </a:solidFill>
                <a:latin typeface="Noto Sans"/>
                <a:cs typeface="Noto Sans"/>
              </a:rPr>
              <a:t>champs</a:t>
            </a:r>
            <a:r>
              <a:rPr sz="1768" spc="-39" dirty="0">
                <a:solidFill>
                  <a:srgbClr val="2B3D4F"/>
                </a:solidFill>
                <a:latin typeface="Noto Sans"/>
                <a:cs typeface="Noto Sans"/>
              </a:rPr>
              <a:t> </a:t>
            </a:r>
            <a:r>
              <a:rPr sz="1768" dirty="0">
                <a:solidFill>
                  <a:srgbClr val="2B3D4F"/>
                </a:solidFill>
                <a:latin typeface="Noto Sans"/>
                <a:cs typeface="Noto Sans"/>
              </a:rPr>
              <a:t>requis</a:t>
            </a:r>
            <a:r>
              <a:rPr sz="1768" spc="-44" dirty="0">
                <a:solidFill>
                  <a:srgbClr val="2B3D4F"/>
                </a:solidFill>
                <a:latin typeface="Noto Sans"/>
                <a:cs typeface="Noto Sans"/>
              </a:rPr>
              <a:t> </a:t>
            </a:r>
            <a:r>
              <a:rPr sz="1768" dirty="0">
                <a:solidFill>
                  <a:srgbClr val="2B3D4F"/>
                </a:solidFill>
                <a:latin typeface="Noto Sans"/>
                <a:cs typeface="Noto Sans"/>
              </a:rPr>
              <a:t>:</a:t>
            </a:r>
            <a:r>
              <a:rPr sz="1768" spc="-44" dirty="0">
                <a:solidFill>
                  <a:srgbClr val="2B3D4F"/>
                </a:solidFill>
                <a:latin typeface="Noto Sans"/>
                <a:cs typeface="Noto Sans"/>
              </a:rPr>
              <a:t> </a:t>
            </a:r>
            <a:r>
              <a:rPr sz="1768" dirty="0">
                <a:solidFill>
                  <a:srgbClr val="2B3D4F"/>
                </a:solidFill>
                <a:latin typeface="Noto Sans"/>
                <a:cs typeface="Noto Sans"/>
              </a:rPr>
              <a:t>numéro</a:t>
            </a:r>
            <a:r>
              <a:rPr sz="1768" spc="-39" dirty="0">
                <a:solidFill>
                  <a:srgbClr val="2B3D4F"/>
                </a:solidFill>
                <a:latin typeface="Noto Sans"/>
                <a:cs typeface="Noto Sans"/>
              </a:rPr>
              <a:t> </a:t>
            </a:r>
            <a:r>
              <a:rPr sz="1768" spc="-10" dirty="0">
                <a:solidFill>
                  <a:srgbClr val="2B3D4F"/>
                </a:solidFill>
                <a:latin typeface="Noto Sans"/>
                <a:cs typeface="Noto Sans"/>
              </a:rPr>
              <a:t>intervention</a:t>
            </a:r>
            <a:endParaRPr sz="1768" dirty="0">
              <a:latin typeface="Noto Sans"/>
              <a:cs typeface="Noto Sans"/>
            </a:endParaRPr>
          </a:p>
          <a:p>
            <a:pPr marL="454144">
              <a:spcBef>
                <a:spcPts val="285"/>
              </a:spcBef>
            </a:pPr>
            <a:r>
              <a:rPr sz="1768" dirty="0">
                <a:solidFill>
                  <a:srgbClr val="2B3D4F"/>
                </a:solidFill>
                <a:latin typeface="Noto Sans"/>
                <a:cs typeface="Noto Sans"/>
              </a:rPr>
              <a:t>+</a:t>
            </a:r>
            <a:r>
              <a:rPr sz="1768" spc="-29" dirty="0">
                <a:solidFill>
                  <a:srgbClr val="2B3D4F"/>
                </a:solidFill>
                <a:latin typeface="Noto Sans"/>
                <a:cs typeface="Noto Sans"/>
              </a:rPr>
              <a:t> </a:t>
            </a:r>
            <a:r>
              <a:rPr sz="1768" dirty="0">
                <a:solidFill>
                  <a:srgbClr val="2B3D4F"/>
                </a:solidFill>
                <a:latin typeface="Noto Sans"/>
                <a:cs typeface="Noto Sans"/>
              </a:rPr>
              <a:t>date/heure</a:t>
            </a:r>
            <a:r>
              <a:rPr sz="1768" spc="-25" dirty="0">
                <a:solidFill>
                  <a:srgbClr val="2B3D4F"/>
                </a:solidFill>
                <a:latin typeface="Noto Sans"/>
                <a:cs typeface="Noto Sans"/>
              </a:rPr>
              <a:t> </a:t>
            </a:r>
            <a:r>
              <a:rPr sz="1768" dirty="0">
                <a:solidFill>
                  <a:srgbClr val="2B3D4F"/>
                </a:solidFill>
                <a:latin typeface="Noto Sans"/>
                <a:cs typeface="Noto Sans"/>
              </a:rPr>
              <a:t>+</a:t>
            </a:r>
            <a:r>
              <a:rPr sz="1768" spc="-25" dirty="0">
                <a:solidFill>
                  <a:srgbClr val="2B3D4F"/>
                </a:solidFill>
                <a:latin typeface="Noto Sans"/>
                <a:cs typeface="Noto Sans"/>
              </a:rPr>
              <a:t> </a:t>
            </a:r>
            <a:r>
              <a:rPr sz="1768" dirty="0">
                <a:solidFill>
                  <a:srgbClr val="2B3D4F"/>
                </a:solidFill>
                <a:latin typeface="Noto Sans"/>
                <a:cs typeface="Noto Sans"/>
              </a:rPr>
              <a:t>code</a:t>
            </a:r>
            <a:r>
              <a:rPr sz="1768" spc="-25" dirty="0">
                <a:solidFill>
                  <a:srgbClr val="2B3D4F"/>
                </a:solidFill>
                <a:latin typeface="Noto Sans"/>
                <a:cs typeface="Noto Sans"/>
              </a:rPr>
              <a:t> </a:t>
            </a:r>
            <a:r>
              <a:rPr sz="1768" dirty="0">
                <a:solidFill>
                  <a:srgbClr val="2B3D4F"/>
                </a:solidFill>
                <a:latin typeface="Noto Sans"/>
                <a:cs typeface="Noto Sans"/>
              </a:rPr>
              <a:t>sinistre</a:t>
            </a:r>
            <a:r>
              <a:rPr sz="1768" spc="-25" dirty="0">
                <a:solidFill>
                  <a:srgbClr val="2B3D4F"/>
                </a:solidFill>
                <a:latin typeface="Noto Sans"/>
                <a:cs typeface="Noto Sans"/>
              </a:rPr>
              <a:t> </a:t>
            </a:r>
            <a:r>
              <a:rPr sz="1768" dirty="0">
                <a:solidFill>
                  <a:srgbClr val="2B3D4F"/>
                </a:solidFill>
                <a:latin typeface="Noto Sans"/>
                <a:cs typeface="Noto Sans"/>
              </a:rPr>
              <a:t>+</a:t>
            </a:r>
            <a:r>
              <a:rPr sz="1768" spc="-29" dirty="0">
                <a:solidFill>
                  <a:srgbClr val="2B3D4F"/>
                </a:solidFill>
                <a:latin typeface="Noto Sans"/>
                <a:cs typeface="Noto Sans"/>
              </a:rPr>
              <a:t> </a:t>
            </a:r>
            <a:r>
              <a:rPr sz="1768" dirty="0">
                <a:solidFill>
                  <a:srgbClr val="2B3D4F"/>
                </a:solidFill>
                <a:latin typeface="Noto Sans"/>
                <a:cs typeface="Noto Sans"/>
              </a:rPr>
              <a:t>x</a:t>
            </a:r>
            <a:r>
              <a:rPr sz="1768" spc="-29" dirty="0">
                <a:solidFill>
                  <a:srgbClr val="2B3D4F"/>
                </a:solidFill>
                <a:latin typeface="Noto Sans"/>
                <a:cs typeface="Noto Sans"/>
              </a:rPr>
              <a:t> </a:t>
            </a:r>
            <a:r>
              <a:rPr sz="1768" dirty="0">
                <a:solidFill>
                  <a:srgbClr val="2B3D4F"/>
                </a:solidFill>
                <a:latin typeface="Noto Sans"/>
                <a:cs typeface="Noto Sans"/>
              </a:rPr>
              <a:t>+</a:t>
            </a:r>
            <a:r>
              <a:rPr sz="1768" spc="-25" dirty="0">
                <a:solidFill>
                  <a:srgbClr val="2B3D4F"/>
                </a:solidFill>
                <a:latin typeface="Noto Sans"/>
                <a:cs typeface="Noto Sans"/>
              </a:rPr>
              <a:t> </a:t>
            </a:r>
            <a:r>
              <a:rPr sz="1768" spc="-49" dirty="0">
                <a:solidFill>
                  <a:srgbClr val="2B3D4F"/>
                </a:solidFill>
                <a:latin typeface="Noto Sans"/>
                <a:cs typeface="Noto Sans"/>
              </a:rPr>
              <a:t>y</a:t>
            </a:r>
            <a:endParaRPr sz="1768" dirty="0">
              <a:latin typeface="Noto Sans"/>
              <a:cs typeface="Noto Sans"/>
            </a:endParaRPr>
          </a:p>
          <a:p>
            <a:pPr marL="266700" marR="4991" indent="255588" algn="just">
              <a:lnSpc>
                <a:spcPct val="113399"/>
              </a:lnSpc>
              <a:spcBef>
                <a:spcPts val="835"/>
              </a:spcBef>
              <a:buChar char="-"/>
              <a:tabLst>
                <a:tab pos="141608" algn="l"/>
              </a:tabLst>
            </a:pPr>
            <a:r>
              <a:rPr sz="1768" dirty="0">
                <a:solidFill>
                  <a:srgbClr val="2B3D4F"/>
                </a:solidFill>
                <a:latin typeface="Noto Sans"/>
                <a:cs typeface="Noto Sans"/>
              </a:rPr>
              <a:t>côté</a:t>
            </a:r>
            <a:r>
              <a:rPr sz="1768" spc="-29" dirty="0">
                <a:solidFill>
                  <a:srgbClr val="2B3D4F"/>
                </a:solidFill>
                <a:latin typeface="Noto Sans"/>
                <a:cs typeface="Noto Sans"/>
              </a:rPr>
              <a:t> </a:t>
            </a:r>
            <a:r>
              <a:rPr sz="1768" dirty="0">
                <a:solidFill>
                  <a:srgbClr val="2B3D4F"/>
                </a:solidFill>
                <a:latin typeface="Noto Sans"/>
                <a:cs typeface="Noto Sans"/>
              </a:rPr>
              <a:t>SIG</a:t>
            </a:r>
            <a:r>
              <a:rPr sz="1768" spc="-29" dirty="0">
                <a:solidFill>
                  <a:srgbClr val="2B3D4F"/>
                </a:solidFill>
                <a:latin typeface="Noto Sans"/>
                <a:cs typeface="Noto Sans"/>
              </a:rPr>
              <a:t> </a:t>
            </a:r>
            <a:r>
              <a:rPr sz="1768" dirty="0">
                <a:solidFill>
                  <a:srgbClr val="2B3D4F"/>
                </a:solidFill>
                <a:latin typeface="Noto Sans"/>
                <a:cs typeface="Noto Sans"/>
              </a:rPr>
              <a:t>:</a:t>
            </a:r>
            <a:r>
              <a:rPr sz="1768" spc="-25" dirty="0">
                <a:solidFill>
                  <a:srgbClr val="2B3D4F"/>
                </a:solidFill>
                <a:latin typeface="Noto Sans"/>
                <a:cs typeface="Noto Sans"/>
              </a:rPr>
              <a:t> </a:t>
            </a:r>
            <a:r>
              <a:rPr sz="1768" dirty="0">
                <a:solidFill>
                  <a:srgbClr val="2B3D4F"/>
                </a:solidFill>
                <a:latin typeface="Noto Sans"/>
                <a:cs typeface="Noto Sans"/>
              </a:rPr>
              <a:t>script</a:t>
            </a:r>
            <a:r>
              <a:rPr sz="1768" spc="-34" dirty="0">
                <a:solidFill>
                  <a:srgbClr val="2B3D4F"/>
                </a:solidFill>
                <a:latin typeface="Noto Sans"/>
                <a:cs typeface="Noto Sans"/>
              </a:rPr>
              <a:t> </a:t>
            </a:r>
            <a:r>
              <a:rPr sz="1768" dirty="0">
                <a:solidFill>
                  <a:srgbClr val="2B3D4F"/>
                </a:solidFill>
                <a:latin typeface="Noto Sans"/>
                <a:cs typeface="Noto Sans"/>
              </a:rPr>
              <a:t>python</a:t>
            </a:r>
            <a:r>
              <a:rPr sz="1768" spc="-25" dirty="0">
                <a:solidFill>
                  <a:srgbClr val="2B3D4F"/>
                </a:solidFill>
                <a:latin typeface="Noto Sans"/>
                <a:cs typeface="Noto Sans"/>
              </a:rPr>
              <a:t> </a:t>
            </a:r>
            <a:r>
              <a:rPr sz="1768" dirty="0">
                <a:solidFill>
                  <a:srgbClr val="2B3D4F"/>
                </a:solidFill>
                <a:latin typeface="Noto Sans"/>
                <a:cs typeface="Noto Sans"/>
              </a:rPr>
              <a:t>journalier</a:t>
            </a:r>
            <a:r>
              <a:rPr sz="1768" spc="-25" dirty="0">
                <a:solidFill>
                  <a:srgbClr val="2B3D4F"/>
                </a:solidFill>
                <a:latin typeface="Noto Sans"/>
                <a:cs typeface="Noto Sans"/>
              </a:rPr>
              <a:t> </a:t>
            </a:r>
            <a:r>
              <a:rPr sz="1768" dirty="0">
                <a:solidFill>
                  <a:srgbClr val="2B3D4F"/>
                </a:solidFill>
                <a:latin typeface="Noto Sans"/>
                <a:cs typeface="Noto Sans"/>
              </a:rPr>
              <a:t>qui</a:t>
            </a:r>
            <a:r>
              <a:rPr sz="1768" spc="-29" dirty="0">
                <a:solidFill>
                  <a:srgbClr val="2B3D4F"/>
                </a:solidFill>
                <a:latin typeface="Noto Sans"/>
                <a:cs typeface="Noto Sans"/>
              </a:rPr>
              <a:t> </a:t>
            </a:r>
            <a:r>
              <a:rPr sz="1768" dirty="0">
                <a:solidFill>
                  <a:srgbClr val="2B3D4F"/>
                </a:solidFill>
                <a:latin typeface="Noto Sans"/>
                <a:cs typeface="Noto Sans"/>
              </a:rPr>
              <a:t>peuple</a:t>
            </a:r>
            <a:r>
              <a:rPr sz="1768" spc="-25" dirty="0">
                <a:solidFill>
                  <a:srgbClr val="2B3D4F"/>
                </a:solidFill>
                <a:latin typeface="Noto Sans"/>
                <a:cs typeface="Noto Sans"/>
              </a:rPr>
              <a:t> </a:t>
            </a:r>
            <a:r>
              <a:rPr sz="1768" dirty="0">
                <a:solidFill>
                  <a:srgbClr val="2B3D4F"/>
                </a:solidFill>
                <a:latin typeface="Noto Sans"/>
                <a:cs typeface="Noto Sans"/>
              </a:rPr>
              <a:t>une</a:t>
            </a:r>
            <a:r>
              <a:rPr sz="1768" spc="-25" dirty="0">
                <a:solidFill>
                  <a:srgbClr val="2B3D4F"/>
                </a:solidFill>
                <a:latin typeface="Noto Sans"/>
                <a:cs typeface="Noto Sans"/>
              </a:rPr>
              <a:t> </a:t>
            </a:r>
            <a:r>
              <a:rPr sz="1768" dirty="0">
                <a:solidFill>
                  <a:srgbClr val="2B3D4F"/>
                </a:solidFill>
                <a:latin typeface="Noto Sans"/>
                <a:cs typeface="Noto Sans"/>
              </a:rPr>
              <a:t>table</a:t>
            </a:r>
            <a:r>
              <a:rPr sz="1768" spc="-29" dirty="0">
                <a:solidFill>
                  <a:srgbClr val="2B3D4F"/>
                </a:solidFill>
                <a:latin typeface="Noto Sans"/>
                <a:cs typeface="Noto Sans"/>
              </a:rPr>
              <a:t> </a:t>
            </a:r>
            <a:r>
              <a:rPr sz="1768" dirty="0">
                <a:solidFill>
                  <a:srgbClr val="2B3D4F"/>
                </a:solidFill>
                <a:latin typeface="Noto Sans"/>
                <a:cs typeface="Noto Sans"/>
              </a:rPr>
              <a:t>globale</a:t>
            </a:r>
            <a:r>
              <a:rPr sz="1768" spc="-25" dirty="0">
                <a:solidFill>
                  <a:srgbClr val="2B3D4F"/>
                </a:solidFill>
                <a:latin typeface="Noto Sans"/>
                <a:cs typeface="Noto Sans"/>
              </a:rPr>
              <a:t> </a:t>
            </a:r>
            <a:r>
              <a:rPr sz="1768" dirty="0">
                <a:solidFill>
                  <a:srgbClr val="2B3D4F"/>
                </a:solidFill>
                <a:latin typeface="Noto Sans"/>
                <a:cs typeface="Noto Sans"/>
              </a:rPr>
              <a:t>des</a:t>
            </a:r>
            <a:r>
              <a:rPr sz="1768" spc="-25" dirty="0">
                <a:solidFill>
                  <a:srgbClr val="2B3D4F"/>
                </a:solidFill>
                <a:latin typeface="Noto Sans"/>
                <a:cs typeface="Noto Sans"/>
              </a:rPr>
              <a:t> </a:t>
            </a:r>
            <a:r>
              <a:rPr sz="1768" dirty="0">
                <a:solidFill>
                  <a:srgbClr val="2B3D4F"/>
                </a:solidFill>
                <a:latin typeface="Noto Sans"/>
                <a:cs typeface="Noto Sans"/>
              </a:rPr>
              <a:t>interventions</a:t>
            </a:r>
            <a:r>
              <a:rPr sz="1768" spc="-29" dirty="0">
                <a:solidFill>
                  <a:srgbClr val="2B3D4F"/>
                </a:solidFill>
                <a:latin typeface="Noto Sans"/>
                <a:cs typeface="Noto Sans"/>
              </a:rPr>
              <a:t> </a:t>
            </a:r>
            <a:r>
              <a:rPr sz="1768" spc="-49" dirty="0">
                <a:solidFill>
                  <a:srgbClr val="2B3D4F"/>
                </a:solidFill>
                <a:latin typeface="Noto Sans"/>
                <a:cs typeface="Noto Sans"/>
              </a:rPr>
              <a:t>+ </a:t>
            </a:r>
            <a:r>
              <a:rPr sz="1768" dirty="0">
                <a:solidFill>
                  <a:srgbClr val="2B3D4F"/>
                </a:solidFill>
                <a:latin typeface="Noto Sans"/>
                <a:cs typeface="Noto Sans"/>
              </a:rPr>
              <a:t>mise</a:t>
            </a:r>
            <a:r>
              <a:rPr sz="1768" spc="-29" dirty="0">
                <a:solidFill>
                  <a:srgbClr val="2B3D4F"/>
                </a:solidFill>
                <a:latin typeface="Noto Sans"/>
                <a:cs typeface="Noto Sans"/>
              </a:rPr>
              <a:t> </a:t>
            </a:r>
            <a:r>
              <a:rPr sz="1768" dirty="0">
                <a:solidFill>
                  <a:srgbClr val="2B3D4F"/>
                </a:solidFill>
                <a:latin typeface="Noto Sans"/>
                <a:cs typeface="Noto Sans"/>
              </a:rPr>
              <a:t>à</a:t>
            </a:r>
            <a:r>
              <a:rPr sz="1768" spc="-29" dirty="0">
                <a:solidFill>
                  <a:srgbClr val="2B3D4F"/>
                </a:solidFill>
                <a:latin typeface="Noto Sans"/>
                <a:cs typeface="Noto Sans"/>
              </a:rPr>
              <a:t> </a:t>
            </a:r>
            <a:r>
              <a:rPr sz="1768" dirty="0">
                <a:solidFill>
                  <a:srgbClr val="2B3D4F"/>
                </a:solidFill>
                <a:latin typeface="Noto Sans"/>
                <a:cs typeface="Noto Sans"/>
              </a:rPr>
              <a:t>jour</a:t>
            </a:r>
            <a:r>
              <a:rPr sz="1768" spc="-29" dirty="0">
                <a:solidFill>
                  <a:srgbClr val="2B3D4F"/>
                </a:solidFill>
                <a:latin typeface="Noto Sans"/>
                <a:cs typeface="Noto Sans"/>
              </a:rPr>
              <a:t> </a:t>
            </a:r>
            <a:r>
              <a:rPr sz="1768" dirty="0">
                <a:solidFill>
                  <a:srgbClr val="2B3D4F"/>
                </a:solidFill>
                <a:latin typeface="Noto Sans"/>
                <a:cs typeface="Noto Sans"/>
              </a:rPr>
              <a:t>de</a:t>
            </a:r>
            <a:r>
              <a:rPr sz="1768" spc="-25" dirty="0">
                <a:solidFill>
                  <a:srgbClr val="2B3D4F"/>
                </a:solidFill>
                <a:latin typeface="Noto Sans"/>
                <a:cs typeface="Noto Sans"/>
              </a:rPr>
              <a:t> </a:t>
            </a:r>
            <a:r>
              <a:rPr sz="1768" dirty="0">
                <a:solidFill>
                  <a:srgbClr val="2B3D4F"/>
                </a:solidFill>
                <a:latin typeface="Noto Sans"/>
                <a:cs typeface="Noto Sans"/>
              </a:rPr>
              <a:t>vues</a:t>
            </a:r>
            <a:r>
              <a:rPr sz="1768" spc="-29" dirty="0">
                <a:solidFill>
                  <a:srgbClr val="2B3D4F"/>
                </a:solidFill>
                <a:latin typeface="Noto Sans"/>
                <a:cs typeface="Noto Sans"/>
              </a:rPr>
              <a:t> </a:t>
            </a:r>
            <a:r>
              <a:rPr sz="1768" dirty="0">
                <a:solidFill>
                  <a:srgbClr val="2B3D4F"/>
                </a:solidFill>
                <a:latin typeface="Noto Sans"/>
                <a:cs typeface="Noto Sans"/>
              </a:rPr>
              <a:t>matérialisées</a:t>
            </a:r>
            <a:r>
              <a:rPr sz="1768" spc="-25" dirty="0">
                <a:solidFill>
                  <a:srgbClr val="2B3D4F"/>
                </a:solidFill>
                <a:latin typeface="Noto Sans"/>
                <a:cs typeface="Noto Sans"/>
              </a:rPr>
              <a:t> </a:t>
            </a:r>
            <a:r>
              <a:rPr sz="1768" dirty="0">
                <a:solidFill>
                  <a:srgbClr val="2B3D4F"/>
                </a:solidFill>
                <a:latin typeface="Noto Sans"/>
                <a:cs typeface="Noto Sans"/>
              </a:rPr>
              <a:t>par</a:t>
            </a:r>
            <a:r>
              <a:rPr sz="1768" spc="-29" dirty="0">
                <a:solidFill>
                  <a:srgbClr val="2B3D4F"/>
                </a:solidFill>
                <a:latin typeface="Noto Sans"/>
                <a:cs typeface="Noto Sans"/>
              </a:rPr>
              <a:t> </a:t>
            </a:r>
            <a:r>
              <a:rPr sz="1768" dirty="0">
                <a:solidFill>
                  <a:srgbClr val="2B3D4F"/>
                </a:solidFill>
                <a:latin typeface="Noto Sans"/>
                <a:cs typeface="Noto Sans"/>
              </a:rPr>
              <a:t>année</a:t>
            </a:r>
            <a:r>
              <a:rPr sz="1768" spc="-25" dirty="0">
                <a:solidFill>
                  <a:srgbClr val="2B3D4F"/>
                </a:solidFill>
                <a:latin typeface="Noto Sans"/>
                <a:cs typeface="Noto Sans"/>
              </a:rPr>
              <a:t> </a:t>
            </a:r>
            <a:r>
              <a:rPr sz="1768" dirty="0">
                <a:solidFill>
                  <a:srgbClr val="2B3D4F"/>
                </a:solidFill>
                <a:latin typeface="Noto Sans"/>
                <a:cs typeface="Noto Sans"/>
              </a:rPr>
              <a:t>des</a:t>
            </a:r>
            <a:r>
              <a:rPr sz="1768" spc="-25" dirty="0">
                <a:solidFill>
                  <a:srgbClr val="2B3D4F"/>
                </a:solidFill>
                <a:latin typeface="Noto Sans"/>
                <a:cs typeface="Noto Sans"/>
              </a:rPr>
              <a:t> </a:t>
            </a:r>
            <a:r>
              <a:rPr sz="1768" dirty="0">
                <a:solidFill>
                  <a:srgbClr val="2B3D4F"/>
                </a:solidFill>
                <a:latin typeface="Noto Sans"/>
                <a:cs typeface="Noto Sans"/>
              </a:rPr>
              <a:t>interventions</a:t>
            </a:r>
            <a:r>
              <a:rPr sz="1768" spc="-29" dirty="0">
                <a:solidFill>
                  <a:srgbClr val="2B3D4F"/>
                </a:solidFill>
                <a:latin typeface="Noto Sans"/>
                <a:cs typeface="Noto Sans"/>
              </a:rPr>
              <a:t> </a:t>
            </a:r>
            <a:r>
              <a:rPr sz="1768" dirty="0">
                <a:solidFill>
                  <a:srgbClr val="2B3D4F"/>
                </a:solidFill>
                <a:latin typeface="Noto Sans"/>
                <a:cs typeface="Noto Sans"/>
              </a:rPr>
              <a:t>opérationnelles</a:t>
            </a:r>
            <a:r>
              <a:rPr sz="1768" spc="-25" dirty="0">
                <a:solidFill>
                  <a:srgbClr val="2B3D4F"/>
                </a:solidFill>
                <a:latin typeface="Noto Sans"/>
                <a:cs typeface="Noto Sans"/>
              </a:rPr>
              <a:t> </a:t>
            </a:r>
            <a:r>
              <a:rPr sz="1768" spc="-10" dirty="0">
                <a:solidFill>
                  <a:srgbClr val="2B3D4F"/>
                </a:solidFill>
                <a:latin typeface="Noto Sans"/>
                <a:cs typeface="Noto Sans"/>
              </a:rPr>
              <a:t>(hors </a:t>
            </a:r>
            <a:r>
              <a:rPr sz="1768" dirty="0">
                <a:solidFill>
                  <a:srgbClr val="2B3D4F"/>
                </a:solidFill>
                <a:latin typeface="Noto Sans"/>
                <a:cs typeface="Noto Sans"/>
              </a:rPr>
              <a:t>missions,</a:t>
            </a:r>
            <a:r>
              <a:rPr sz="1768" spc="-34" dirty="0">
                <a:solidFill>
                  <a:srgbClr val="2B3D4F"/>
                </a:solidFill>
                <a:latin typeface="Noto Sans"/>
                <a:cs typeface="Noto Sans"/>
              </a:rPr>
              <a:t> </a:t>
            </a:r>
            <a:r>
              <a:rPr sz="1768" dirty="0">
                <a:solidFill>
                  <a:srgbClr val="2B3D4F"/>
                </a:solidFill>
                <a:latin typeface="Noto Sans"/>
                <a:cs typeface="Noto Sans"/>
              </a:rPr>
              <a:t>transferts)</a:t>
            </a:r>
            <a:r>
              <a:rPr sz="1768" spc="-34" dirty="0">
                <a:solidFill>
                  <a:srgbClr val="2B3D4F"/>
                </a:solidFill>
                <a:latin typeface="Noto Sans"/>
                <a:cs typeface="Noto Sans"/>
              </a:rPr>
              <a:t> </a:t>
            </a:r>
            <a:r>
              <a:rPr sz="1768" dirty="0">
                <a:solidFill>
                  <a:srgbClr val="2B3D4F"/>
                </a:solidFill>
                <a:latin typeface="Noto Sans"/>
                <a:cs typeface="Noto Sans"/>
              </a:rPr>
              <a:t>+</a:t>
            </a:r>
            <a:r>
              <a:rPr sz="1768" spc="-34" dirty="0">
                <a:solidFill>
                  <a:srgbClr val="2B3D4F"/>
                </a:solidFill>
                <a:latin typeface="Noto Sans"/>
                <a:cs typeface="Noto Sans"/>
              </a:rPr>
              <a:t> </a:t>
            </a:r>
            <a:r>
              <a:rPr sz="1768" dirty="0">
                <a:solidFill>
                  <a:srgbClr val="2B3D4F"/>
                </a:solidFill>
                <a:latin typeface="Noto Sans"/>
                <a:cs typeface="Noto Sans"/>
              </a:rPr>
              <a:t>gestion</a:t>
            </a:r>
            <a:r>
              <a:rPr sz="1768" spc="-29" dirty="0">
                <a:solidFill>
                  <a:srgbClr val="2B3D4F"/>
                </a:solidFill>
                <a:latin typeface="Noto Sans"/>
                <a:cs typeface="Noto Sans"/>
              </a:rPr>
              <a:t> </a:t>
            </a:r>
            <a:r>
              <a:rPr sz="1768" dirty="0">
                <a:solidFill>
                  <a:srgbClr val="2B3D4F"/>
                </a:solidFill>
                <a:latin typeface="Noto Sans"/>
                <a:cs typeface="Noto Sans"/>
              </a:rPr>
              <a:t>mise</a:t>
            </a:r>
            <a:r>
              <a:rPr sz="1768" spc="-34" dirty="0">
                <a:solidFill>
                  <a:srgbClr val="2B3D4F"/>
                </a:solidFill>
                <a:latin typeface="Noto Sans"/>
                <a:cs typeface="Noto Sans"/>
              </a:rPr>
              <a:t> </a:t>
            </a:r>
            <a:r>
              <a:rPr sz="1768" dirty="0">
                <a:solidFill>
                  <a:srgbClr val="2B3D4F"/>
                </a:solidFill>
                <a:latin typeface="Noto Sans"/>
                <a:cs typeface="Noto Sans"/>
              </a:rPr>
              <a:t>à</a:t>
            </a:r>
            <a:r>
              <a:rPr sz="1768" spc="-34" dirty="0">
                <a:solidFill>
                  <a:srgbClr val="2B3D4F"/>
                </a:solidFill>
                <a:latin typeface="Noto Sans"/>
                <a:cs typeface="Noto Sans"/>
              </a:rPr>
              <a:t> </a:t>
            </a:r>
            <a:r>
              <a:rPr sz="1768" dirty="0">
                <a:solidFill>
                  <a:srgbClr val="2B3D4F"/>
                </a:solidFill>
                <a:latin typeface="Noto Sans"/>
                <a:cs typeface="Noto Sans"/>
              </a:rPr>
              <a:t>jour</a:t>
            </a:r>
            <a:r>
              <a:rPr sz="1768" spc="-29" dirty="0">
                <a:solidFill>
                  <a:srgbClr val="2B3D4F"/>
                </a:solidFill>
                <a:latin typeface="Noto Sans"/>
                <a:cs typeface="Noto Sans"/>
              </a:rPr>
              <a:t> </a:t>
            </a:r>
            <a:r>
              <a:rPr sz="1768" dirty="0">
                <a:solidFill>
                  <a:srgbClr val="2B3D4F"/>
                </a:solidFill>
                <a:latin typeface="Noto Sans"/>
                <a:cs typeface="Noto Sans"/>
              </a:rPr>
              <a:t>par</a:t>
            </a:r>
            <a:r>
              <a:rPr sz="1768" spc="-34" dirty="0">
                <a:solidFill>
                  <a:srgbClr val="2B3D4F"/>
                </a:solidFill>
                <a:latin typeface="Noto Sans"/>
                <a:cs typeface="Noto Sans"/>
              </a:rPr>
              <a:t> </a:t>
            </a:r>
            <a:r>
              <a:rPr sz="1768" dirty="0">
                <a:solidFill>
                  <a:srgbClr val="2B3D4F"/>
                </a:solidFill>
                <a:latin typeface="Noto Sans"/>
                <a:cs typeface="Noto Sans"/>
              </a:rPr>
              <a:t>code</a:t>
            </a:r>
            <a:r>
              <a:rPr sz="1768" spc="-29" dirty="0">
                <a:solidFill>
                  <a:srgbClr val="2B3D4F"/>
                </a:solidFill>
                <a:latin typeface="Noto Sans"/>
                <a:cs typeface="Noto Sans"/>
              </a:rPr>
              <a:t> </a:t>
            </a:r>
            <a:r>
              <a:rPr sz="1768" dirty="0">
                <a:solidFill>
                  <a:srgbClr val="2B3D4F"/>
                </a:solidFill>
                <a:latin typeface="Noto Sans"/>
                <a:cs typeface="Noto Sans"/>
              </a:rPr>
              <a:t>sinistre</a:t>
            </a:r>
            <a:r>
              <a:rPr sz="1768" spc="-34" dirty="0">
                <a:solidFill>
                  <a:srgbClr val="2B3D4F"/>
                </a:solidFill>
                <a:latin typeface="Noto Sans"/>
                <a:cs typeface="Noto Sans"/>
              </a:rPr>
              <a:t> </a:t>
            </a:r>
            <a:r>
              <a:rPr sz="1768" spc="-49" dirty="0">
                <a:solidFill>
                  <a:srgbClr val="2B3D4F"/>
                </a:solidFill>
                <a:latin typeface="Noto Sans"/>
                <a:cs typeface="Noto Sans"/>
              </a:rPr>
              <a:t>!</a:t>
            </a:r>
            <a:endParaRPr sz="1768" dirty="0">
              <a:latin typeface="Noto Sans"/>
              <a:cs typeface="Noto Sans"/>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6675" y="324187"/>
            <a:ext cx="5804903" cy="351152"/>
          </a:xfrm>
          <a:prstGeom prst="rect">
            <a:avLst/>
          </a:prstGeom>
        </p:spPr>
        <p:txBody>
          <a:bodyPr vert="horz" wrap="square" lIns="0" tIns="12476" rIns="0" bIns="0" rtlCol="0">
            <a:spAutoFit/>
          </a:bodyPr>
          <a:lstStyle/>
          <a:p>
            <a:pPr marL="12476">
              <a:lnSpc>
                <a:spcPct val="100000"/>
              </a:lnSpc>
              <a:spcBef>
                <a:spcPts val="98"/>
              </a:spcBef>
            </a:pPr>
            <a:r>
              <a:rPr sz="2200" dirty="0"/>
              <a:t>Interventions</a:t>
            </a:r>
            <a:r>
              <a:rPr sz="2200" spc="-93" dirty="0"/>
              <a:t> </a:t>
            </a:r>
            <a:r>
              <a:rPr sz="2200" dirty="0"/>
              <a:t>du</a:t>
            </a:r>
            <a:r>
              <a:rPr sz="2200" spc="-93" dirty="0"/>
              <a:t> </a:t>
            </a:r>
            <a:r>
              <a:rPr sz="2200" spc="-10" dirty="0"/>
              <a:t>SDIS34</a:t>
            </a:r>
          </a:p>
        </p:txBody>
      </p:sp>
      <p:sp>
        <p:nvSpPr>
          <p:cNvPr id="4" name="object 4"/>
          <p:cNvSpPr txBox="1">
            <a:spLocks noGrp="1"/>
          </p:cNvSpPr>
          <p:nvPr>
            <p:ph type="sldNum" sz="quarter" idx="7"/>
          </p:nvPr>
        </p:nvSpPr>
        <p:spPr>
          <a:xfrm>
            <a:off x="9370859" y="5231138"/>
            <a:ext cx="350520" cy="337185"/>
          </a:xfrm>
          <a:prstGeom prst="rect">
            <a:avLst/>
          </a:prstGeom>
        </p:spPr>
        <p:txBody>
          <a:bodyPr vert="horz" wrap="square" lIns="0" tIns="0" rIns="0" bIns="0" rtlCol="0">
            <a:spAutoFit/>
          </a:bodyPr>
          <a:lstStyle>
            <a:defPPr>
              <a:defRPr kern="0"/>
            </a:defPPr>
            <a:lvl1pPr>
              <a:defRPr sz="1800" b="1" i="0">
                <a:solidFill>
                  <a:schemeClr val="bg1"/>
                </a:solidFill>
                <a:latin typeface="Noto Sans"/>
                <a:cs typeface="Noto Sans"/>
              </a:defRPr>
            </a:lvl1pPr>
          </a:lstStyle>
          <a:p>
            <a:pPr marL="38100">
              <a:spcBef>
                <a:spcPts val="225"/>
              </a:spcBef>
            </a:pPr>
            <a:fld id="{81D60167-4931-47E6-BA6A-407CBD079E47}" type="slidenum">
              <a:rPr lang="fr-FR" spc="-25" smtClean="0"/>
              <a:pPr marL="38100">
                <a:spcBef>
                  <a:spcPts val="225"/>
                </a:spcBef>
              </a:pPr>
              <a:t>38</a:t>
            </a:fld>
            <a:endParaRPr spc="-25" dirty="0"/>
          </a:p>
        </p:txBody>
      </p:sp>
      <p:sp>
        <p:nvSpPr>
          <p:cNvPr id="3" name="object 3"/>
          <p:cNvSpPr txBox="1"/>
          <p:nvPr/>
        </p:nvSpPr>
        <p:spPr>
          <a:xfrm>
            <a:off x="1857375" y="1701814"/>
            <a:ext cx="7772400" cy="3608826"/>
          </a:xfrm>
          <a:prstGeom prst="rect">
            <a:avLst/>
          </a:prstGeom>
        </p:spPr>
        <p:txBody>
          <a:bodyPr vert="horz" wrap="square" lIns="0" tIns="154703" rIns="0" bIns="0" rtlCol="0">
            <a:spAutoFit/>
          </a:bodyPr>
          <a:lstStyle/>
          <a:p>
            <a:pPr marL="12476">
              <a:spcBef>
                <a:spcPts val="1218"/>
              </a:spcBef>
            </a:pPr>
            <a:r>
              <a:rPr sz="1768" dirty="0">
                <a:solidFill>
                  <a:srgbClr val="2B3D4F"/>
                </a:solidFill>
                <a:latin typeface="Noto Sans"/>
                <a:cs typeface="Noto Sans"/>
              </a:rPr>
              <a:t>Durée</a:t>
            </a:r>
            <a:r>
              <a:rPr sz="1768" spc="-20" dirty="0">
                <a:solidFill>
                  <a:srgbClr val="2B3D4F"/>
                </a:solidFill>
                <a:latin typeface="Noto Sans"/>
                <a:cs typeface="Noto Sans"/>
              </a:rPr>
              <a:t> </a:t>
            </a:r>
            <a:r>
              <a:rPr sz="1768" dirty="0">
                <a:solidFill>
                  <a:srgbClr val="2B3D4F"/>
                </a:solidFill>
                <a:latin typeface="Noto Sans"/>
                <a:cs typeface="Noto Sans"/>
              </a:rPr>
              <a:t>mise</a:t>
            </a:r>
            <a:r>
              <a:rPr sz="1768" spc="-20" dirty="0">
                <a:solidFill>
                  <a:srgbClr val="2B3D4F"/>
                </a:solidFill>
                <a:latin typeface="Noto Sans"/>
                <a:cs typeface="Noto Sans"/>
              </a:rPr>
              <a:t> </a:t>
            </a:r>
            <a:r>
              <a:rPr sz="1768" dirty="0">
                <a:solidFill>
                  <a:srgbClr val="2B3D4F"/>
                </a:solidFill>
                <a:latin typeface="Noto Sans"/>
                <a:cs typeface="Noto Sans"/>
              </a:rPr>
              <a:t>en</a:t>
            </a:r>
            <a:r>
              <a:rPr sz="1768" spc="-20" dirty="0">
                <a:solidFill>
                  <a:srgbClr val="2B3D4F"/>
                </a:solidFill>
                <a:latin typeface="Noto Sans"/>
                <a:cs typeface="Noto Sans"/>
              </a:rPr>
              <a:t> </a:t>
            </a:r>
            <a:r>
              <a:rPr sz="1768" dirty="0">
                <a:solidFill>
                  <a:srgbClr val="2B3D4F"/>
                </a:solidFill>
                <a:latin typeface="Noto Sans"/>
                <a:cs typeface="Noto Sans"/>
              </a:rPr>
              <a:t>œuvre</a:t>
            </a:r>
            <a:r>
              <a:rPr sz="1768" spc="-20" dirty="0">
                <a:solidFill>
                  <a:srgbClr val="2B3D4F"/>
                </a:solidFill>
                <a:latin typeface="Noto Sans"/>
                <a:cs typeface="Noto Sans"/>
              </a:rPr>
              <a:t> </a:t>
            </a:r>
            <a:r>
              <a:rPr sz="1768" dirty="0">
                <a:solidFill>
                  <a:srgbClr val="2B3D4F"/>
                </a:solidFill>
                <a:latin typeface="Noto Sans"/>
                <a:cs typeface="Noto Sans"/>
              </a:rPr>
              <a:t>&lt;</a:t>
            </a:r>
            <a:r>
              <a:rPr sz="1768" spc="-15" dirty="0">
                <a:solidFill>
                  <a:srgbClr val="2B3D4F"/>
                </a:solidFill>
                <a:latin typeface="Noto Sans"/>
                <a:cs typeface="Noto Sans"/>
              </a:rPr>
              <a:t> </a:t>
            </a:r>
            <a:r>
              <a:rPr sz="1768" dirty="0">
                <a:solidFill>
                  <a:srgbClr val="2B3D4F"/>
                </a:solidFill>
                <a:latin typeface="Noto Sans"/>
                <a:cs typeface="Noto Sans"/>
              </a:rPr>
              <a:t>3</a:t>
            </a:r>
            <a:r>
              <a:rPr sz="1768" spc="-20" dirty="0">
                <a:solidFill>
                  <a:srgbClr val="2B3D4F"/>
                </a:solidFill>
                <a:latin typeface="Noto Sans"/>
                <a:cs typeface="Noto Sans"/>
              </a:rPr>
              <a:t> mois</a:t>
            </a:r>
            <a:endParaRPr sz="1768" dirty="0">
              <a:latin typeface="Noto Sans"/>
              <a:cs typeface="Noto Sans"/>
            </a:endParaRPr>
          </a:p>
          <a:p>
            <a:pPr marL="12476" marR="4991" indent="610100">
              <a:lnSpc>
                <a:spcPct val="113399"/>
              </a:lnSpc>
              <a:spcBef>
                <a:spcPts val="835"/>
              </a:spcBef>
              <a:buFont typeface="Symbol"/>
              <a:buChar char=""/>
              <a:tabLst>
                <a:tab pos="622576" algn="l"/>
              </a:tabLst>
            </a:pPr>
            <a:r>
              <a:rPr sz="1768" dirty="0">
                <a:solidFill>
                  <a:srgbClr val="2B3D4F"/>
                </a:solidFill>
                <a:latin typeface="Noto Sans"/>
                <a:cs typeface="Noto Sans"/>
              </a:rPr>
              <a:t>Sept.</a:t>
            </a:r>
            <a:r>
              <a:rPr sz="1768" spc="-29" dirty="0">
                <a:solidFill>
                  <a:srgbClr val="2B3D4F"/>
                </a:solidFill>
                <a:latin typeface="Noto Sans"/>
                <a:cs typeface="Noto Sans"/>
              </a:rPr>
              <a:t> </a:t>
            </a:r>
            <a:r>
              <a:rPr sz="1768" dirty="0">
                <a:solidFill>
                  <a:srgbClr val="2B3D4F"/>
                </a:solidFill>
                <a:latin typeface="Noto Sans"/>
                <a:cs typeface="Noto Sans"/>
              </a:rPr>
              <a:t>23</a:t>
            </a:r>
            <a:r>
              <a:rPr sz="1768" spc="-25" dirty="0">
                <a:solidFill>
                  <a:srgbClr val="2B3D4F"/>
                </a:solidFill>
                <a:latin typeface="Noto Sans"/>
                <a:cs typeface="Noto Sans"/>
              </a:rPr>
              <a:t> </a:t>
            </a:r>
            <a:r>
              <a:rPr sz="1768" dirty="0">
                <a:solidFill>
                  <a:srgbClr val="2B3D4F"/>
                </a:solidFill>
                <a:latin typeface="Noto Sans"/>
                <a:cs typeface="Noto Sans"/>
              </a:rPr>
              <a:t>:</a:t>
            </a:r>
            <a:r>
              <a:rPr sz="1768" spc="402" dirty="0">
                <a:solidFill>
                  <a:srgbClr val="2B3D4F"/>
                </a:solidFill>
                <a:latin typeface="Noto Sans"/>
                <a:cs typeface="Noto Sans"/>
              </a:rPr>
              <a:t> </a:t>
            </a:r>
            <a:r>
              <a:rPr sz="1768" dirty="0">
                <a:solidFill>
                  <a:srgbClr val="2B3D4F"/>
                </a:solidFill>
                <a:latin typeface="Noto Sans"/>
                <a:cs typeface="Noto Sans"/>
              </a:rPr>
              <a:t>«</a:t>
            </a:r>
            <a:r>
              <a:rPr sz="1768" spc="-29" dirty="0">
                <a:solidFill>
                  <a:srgbClr val="2B3D4F"/>
                </a:solidFill>
                <a:latin typeface="Noto Sans"/>
                <a:cs typeface="Noto Sans"/>
              </a:rPr>
              <a:t> </a:t>
            </a:r>
            <a:r>
              <a:rPr sz="1768" dirty="0">
                <a:solidFill>
                  <a:srgbClr val="2B3D4F"/>
                </a:solidFill>
                <a:latin typeface="Noto Sans"/>
                <a:cs typeface="Noto Sans"/>
              </a:rPr>
              <a:t>benchmarking</a:t>
            </a:r>
            <a:r>
              <a:rPr sz="1768" spc="-29" dirty="0">
                <a:solidFill>
                  <a:srgbClr val="2B3D4F"/>
                </a:solidFill>
                <a:latin typeface="Noto Sans"/>
                <a:cs typeface="Noto Sans"/>
              </a:rPr>
              <a:t> </a:t>
            </a:r>
            <a:r>
              <a:rPr sz="1768" dirty="0">
                <a:solidFill>
                  <a:srgbClr val="2B3D4F"/>
                </a:solidFill>
                <a:latin typeface="Noto Sans"/>
                <a:cs typeface="Noto Sans"/>
              </a:rPr>
              <a:t>»</a:t>
            </a:r>
            <a:r>
              <a:rPr sz="1768" spc="-25" dirty="0">
                <a:solidFill>
                  <a:srgbClr val="2B3D4F"/>
                </a:solidFill>
                <a:latin typeface="Noto Sans"/>
                <a:cs typeface="Noto Sans"/>
              </a:rPr>
              <a:t> </a:t>
            </a:r>
            <a:r>
              <a:rPr sz="1768" dirty="0">
                <a:solidFill>
                  <a:srgbClr val="2B3D4F"/>
                </a:solidFill>
                <a:latin typeface="Noto Sans"/>
                <a:cs typeface="Noto Sans"/>
              </a:rPr>
              <a:t>sur</a:t>
            </a:r>
            <a:r>
              <a:rPr sz="1768" spc="-25" dirty="0">
                <a:solidFill>
                  <a:srgbClr val="2B3D4F"/>
                </a:solidFill>
                <a:latin typeface="Noto Sans"/>
                <a:cs typeface="Noto Sans"/>
              </a:rPr>
              <a:t> </a:t>
            </a:r>
            <a:r>
              <a:rPr sz="1768" dirty="0">
                <a:solidFill>
                  <a:srgbClr val="2B3D4F"/>
                </a:solidFill>
                <a:latin typeface="Noto Sans"/>
                <a:cs typeface="Noto Sans"/>
              </a:rPr>
              <a:t>différentes</a:t>
            </a:r>
            <a:r>
              <a:rPr sz="1768" spc="-25" dirty="0">
                <a:solidFill>
                  <a:srgbClr val="2B3D4F"/>
                </a:solidFill>
                <a:latin typeface="Noto Sans"/>
                <a:cs typeface="Noto Sans"/>
              </a:rPr>
              <a:t> </a:t>
            </a:r>
            <a:r>
              <a:rPr sz="1768" dirty="0">
                <a:solidFill>
                  <a:srgbClr val="2B3D4F"/>
                </a:solidFill>
                <a:latin typeface="Noto Sans"/>
                <a:cs typeface="Noto Sans"/>
              </a:rPr>
              <a:t>plateformes</a:t>
            </a:r>
            <a:r>
              <a:rPr sz="1768" spc="-25" dirty="0">
                <a:solidFill>
                  <a:srgbClr val="2B3D4F"/>
                </a:solidFill>
                <a:latin typeface="Noto Sans"/>
                <a:cs typeface="Noto Sans"/>
              </a:rPr>
              <a:t> </a:t>
            </a:r>
            <a:r>
              <a:rPr sz="1768" dirty="0">
                <a:solidFill>
                  <a:srgbClr val="2B3D4F"/>
                </a:solidFill>
                <a:latin typeface="Noto Sans"/>
                <a:cs typeface="Noto Sans"/>
              </a:rPr>
              <a:t>Lizmap</a:t>
            </a:r>
            <a:r>
              <a:rPr sz="1768" spc="-25" dirty="0">
                <a:solidFill>
                  <a:srgbClr val="2B3D4F"/>
                </a:solidFill>
                <a:latin typeface="Noto Sans"/>
                <a:cs typeface="Noto Sans"/>
              </a:rPr>
              <a:t> </a:t>
            </a:r>
            <a:r>
              <a:rPr sz="1768" dirty="0">
                <a:solidFill>
                  <a:srgbClr val="2B3D4F"/>
                </a:solidFill>
                <a:latin typeface="Noto Sans"/>
                <a:cs typeface="Noto Sans"/>
              </a:rPr>
              <a:t>/</a:t>
            </a:r>
            <a:r>
              <a:rPr sz="1768" spc="-25" dirty="0">
                <a:solidFill>
                  <a:srgbClr val="2B3D4F"/>
                </a:solidFill>
                <a:latin typeface="Noto Sans"/>
                <a:cs typeface="Noto Sans"/>
              </a:rPr>
              <a:t> </a:t>
            </a:r>
            <a:r>
              <a:rPr sz="1768" dirty="0">
                <a:solidFill>
                  <a:srgbClr val="2B3D4F"/>
                </a:solidFill>
                <a:latin typeface="Noto Sans"/>
                <a:cs typeface="Noto Sans"/>
              </a:rPr>
              <a:t>elles</a:t>
            </a:r>
            <a:r>
              <a:rPr sz="1768" spc="-25" dirty="0">
                <a:solidFill>
                  <a:srgbClr val="2B3D4F"/>
                </a:solidFill>
                <a:latin typeface="Noto Sans"/>
                <a:cs typeface="Noto Sans"/>
              </a:rPr>
              <a:t> </a:t>
            </a:r>
            <a:r>
              <a:rPr sz="1768" spc="-20" dirty="0">
                <a:solidFill>
                  <a:srgbClr val="2B3D4F"/>
                </a:solidFill>
                <a:latin typeface="Noto Sans"/>
                <a:cs typeface="Noto Sans"/>
              </a:rPr>
              <a:t>sont </a:t>
            </a:r>
            <a:r>
              <a:rPr sz="1768" dirty="0">
                <a:solidFill>
                  <a:srgbClr val="2B3D4F"/>
                </a:solidFill>
                <a:latin typeface="Noto Sans"/>
                <a:cs typeface="Noto Sans"/>
              </a:rPr>
              <a:t>facilement</a:t>
            </a:r>
            <a:r>
              <a:rPr sz="1768" spc="-34" dirty="0">
                <a:solidFill>
                  <a:srgbClr val="2B3D4F"/>
                </a:solidFill>
                <a:latin typeface="Noto Sans"/>
                <a:cs typeface="Noto Sans"/>
              </a:rPr>
              <a:t> </a:t>
            </a:r>
            <a:r>
              <a:rPr sz="1768" dirty="0">
                <a:solidFill>
                  <a:srgbClr val="2B3D4F"/>
                </a:solidFill>
                <a:latin typeface="Noto Sans"/>
                <a:cs typeface="Noto Sans"/>
              </a:rPr>
              <a:t>accessibles</a:t>
            </a:r>
            <a:r>
              <a:rPr sz="1768" spc="-25" dirty="0">
                <a:solidFill>
                  <a:srgbClr val="2B3D4F"/>
                </a:solidFill>
                <a:latin typeface="Noto Sans"/>
                <a:cs typeface="Noto Sans"/>
              </a:rPr>
              <a:t> </a:t>
            </a:r>
            <a:r>
              <a:rPr sz="1768" dirty="0">
                <a:solidFill>
                  <a:srgbClr val="2B3D4F"/>
                </a:solidFill>
                <a:latin typeface="Noto Sans"/>
                <a:cs typeface="Noto Sans"/>
              </a:rPr>
              <a:t>:</a:t>
            </a:r>
            <a:r>
              <a:rPr sz="1768" spc="418" dirty="0">
                <a:solidFill>
                  <a:srgbClr val="2B3D4F"/>
                </a:solidFill>
                <a:latin typeface="Noto Sans"/>
                <a:cs typeface="Noto Sans"/>
              </a:rPr>
              <a:t> </a:t>
            </a:r>
            <a:r>
              <a:rPr sz="1768" spc="-10" dirty="0">
                <a:solidFill>
                  <a:srgbClr val="00007F"/>
                </a:solidFill>
                <a:latin typeface="Noto Sans"/>
                <a:cs typeface="Noto Sans"/>
                <a:hlinkClick r:id="rId2"/>
              </a:rPr>
              <a:t>https://madinati-</a:t>
            </a:r>
            <a:r>
              <a:rPr sz="1768" dirty="0">
                <a:solidFill>
                  <a:srgbClr val="00007F"/>
                </a:solidFill>
                <a:latin typeface="Noto Sans"/>
                <a:cs typeface="Noto Sans"/>
                <a:hlinkClick r:id="rId2"/>
              </a:rPr>
              <a:t>martinique.fr</a:t>
            </a:r>
            <a:r>
              <a:rPr sz="1768" dirty="0">
                <a:solidFill>
                  <a:srgbClr val="00007F"/>
                </a:solidFill>
                <a:latin typeface="Noto Sans"/>
                <a:cs typeface="Noto Sans"/>
              </a:rPr>
              <a:t> </a:t>
            </a:r>
            <a:r>
              <a:rPr sz="1768" dirty="0">
                <a:solidFill>
                  <a:srgbClr val="2B3D4F"/>
                </a:solidFill>
                <a:latin typeface="Noto Sans"/>
                <a:cs typeface="Noto Sans"/>
              </a:rPr>
              <a:t>-</a:t>
            </a:r>
            <a:r>
              <a:rPr sz="1768" spc="-29" dirty="0">
                <a:solidFill>
                  <a:srgbClr val="2B3D4F"/>
                </a:solidFill>
                <a:latin typeface="Noto Sans"/>
                <a:cs typeface="Noto Sans"/>
              </a:rPr>
              <a:t> </a:t>
            </a:r>
            <a:r>
              <a:rPr sz="1768" spc="-10" dirty="0">
                <a:solidFill>
                  <a:srgbClr val="00007F"/>
                </a:solidFill>
                <a:latin typeface="Noto Sans"/>
                <a:cs typeface="Noto Sans"/>
                <a:hlinkClick r:id="rId3"/>
              </a:rPr>
              <a:t>https://demo.lizmap.com</a:t>
            </a:r>
            <a:endParaRPr sz="1768" dirty="0">
              <a:latin typeface="Noto Sans"/>
              <a:cs typeface="Noto Sans"/>
            </a:endParaRPr>
          </a:p>
          <a:p>
            <a:pPr marL="12476" marR="412971" indent="610100">
              <a:lnSpc>
                <a:spcPct val="113399"/>
              </a:lnSpc>
              <a:spcBef>
                <a:spcPts val="835"/>
              </a:spcBef>
              <a:buFont typeface="Symbol"/>
              <a:buChar char=""/>
              <a:tabLst>
                <a:tab pos="622576" algn="l"/>
              </a:tabLst>
            </a:pPr>
            <a:r>
              <a:rPr sz="1768" dirty="0">
                <a:solidFill>
                  <a:srgbClr val="2B3D4F"/>
                </a:solidFill>
                <a:latin typeface="Noto Sans"/>
                <a:cs typeface="Noto Sans"/>
              </a:rPr>
              <a:t>Oct.</a:t>
            </a:r>
            <a:r>
              <a:rPr sz="1768" spc="-29" dirty="0">
                <a:solidFill>
                  <a:srgbClr val="2B3D4F"/>
                </a:solidFill>
                <a:latin typeface="Noto Sans"/>
                <a:cs typeface="Noto Sans"/>
              </a:rPr>
              <a:t> </a:t>
            </a:r>
            <a:r>
              <a:rPr sz="1768" dirty="0">
                <a:solidFill>
                  <a:srgbClr val="2B3D4F"/>
                </a:solidFill>
                <a:latin typeface="Noto Sans"/>
                <a:cs typeface="Noto Sans"/>
              </a:rPr>
              <a:t>23</a:t>
            </a:r>
            <a:r>
              <a:rPr sz="1768" spc="-29" dirty="0">
                <a:solidFill>
                  <a:srgbClr val="2B3D4F"/>
                </a:solidFill>
                <a:latin typeface="Noto Sans"/>
                <a:cs typeface="Noto Sans"/>
              </a:rPr>
              <a:t> </a:t>
            </a:r>
            <a:r>
              <a:rPr sz="1768" dirty="0">
                <a:solidFill>
                  <a:srgbClr val="2B3D4F"/>
                </a:solidFill>
                <a:latin typeface="Noto Sans"/>
                <a:cs typeface="Noto Sans"/>
              </a:rPr>
              <a:t>:</a:t>
            </a:r>
            <a:r>
              <a:rPr sz="1768" spc="-25" dirty="0">
                <a:solidFill>
                  <a:srgbClr val="2B3D4F"/>
                </a:solidFill>
                <a:latin typeface="Noto Sans"/>
                <a:cs typeface="Noto Sans"/>
              </a:rPr>
              <a:t> </a:t>
            </a:r>
            <a:r>
              <a:rPr sz="1768" dirty="0">
                <a:solidFill>
                  <a:srgbClr val="2B3D4F"/>
                </a:solidFill>
                <a:latin typeface="Noto Sans"/>
                <a:cs typeface="Noto Sans"/>
              </a:rPr>
              <a:t>Mise</a:t>
            </a:r>
            <a:r>
              <a:rPr sz="1768" spc="-25" dirty="0">
                <a:solidFill>
                  <a:srgbClr val="2B3D4F"/>
                </a:solidFill>
                <a:latin typeface="Noto Sans"/>
                <a:cs typeface="Noto Sans"/>
              </a:rPr>
              <a:t> </a:t>
            </a:r>
            <a:r>
              <a:rPr sz="1768" dirty="0">
                <a:solidFill>
                  <a:srgbClr val="2B3D4F"/>
                </a:solidFill>
                <a:latin typeface="Noto Sans"/>
                <a:cs typeface="Noto Sans"/>
              </a:rPr>
              <a:t>en</a:t>
            </a:r>
            <a:r>
              <a:rPr sz="1768" spc="-29" dirty="0">
                <a:solidFill>
                  <a:srgbClr val="2B3D4F"/>
                </a:solidFill>
                <a:latin typeface="Noto Sans"/>
                <a:cs typeface="Noto Sans"/>
              </a:rPr>
              <a:t> </a:t>
            </a:r>
            <a:r>
              <a:rPr sz="1768" dirty="0">
                <a:solidFill>
                  <a:srgbClr val="2B3D4F"/>
                </a:solidFill>
                <a:latin typeface="Noto Sans"/>
                <a:cs typeface="Noto Sans"/>
              </a:rPr>
              <a:t>place</a:t>
            </a:r>
            <a:r>
              <a:rPr sz="1768" spc="-25" dirty="0">
                <a:solidFill>
                  <a:srgbClr val="2B3D4F"/>
                </a:solidFill>
                <a:latin typeface="Noto Sans"/>
                <a:cs typeface="Noto Sans"/>
              </a:rPr>
              <a:t> </a:t>
            </a:r>
            <a:r>
              <a:rPr sz="1768" dirty="0">
                <a:solidFill>
                  <a:srgbClr val="2B3D4F"/>
                </a:solidFill>
                <a:latin typeface="Noto Sans"/>
                <a:cs typeface="Noto Sans"/>
              </a:rPr>
              <a:t>export</a:t>
            </a:r>
            <a:r>
              <a:rPr sz="1768" spc="-29" dirty="0">
                <a:solidFill>
                  <a:srgbClr val="2B3D4F"/>
                </a:solidFill>
                <a:latin typeface="Noto Sans"/>
                <a:cs typeface="Noto Sans"/>
              </a:rPr>
              <a:t> </a:t>
            </a:r>
            <a:r>
              <a:rPr sz="1768" dirty="0">
                <a:solidFill>
                  <a:srgbClr val="2B3D4F"/>
                </a:solidFill>
                <a:latin typeface="Noto Sans"/>
                <a:cs typeface="Noto Sans"/>
              </a:rPr>
              <a:t>depuis</a:t>
            </a:r>
            <a:r>
              <a:rPr sz="1768" spc="-25" dirty="0">
                <a:solidFill>
                  <a:srgbClr val="2B3D4F"/>
                </a:solidFill>
                <a:latin typeface="Noto Sans"/>
                <a:cs typeface="Noto Sans"/>
              </a:rPr>
              <a:t> </a:t>
            </a:r>
            <a:r>
              <a:rPr sz="1768" dirty="0">
                <a:solidFill>
                  <a:srgbClr val="2B3D4F"/>
                </a:solidFill>
                <a:latin typeface="Noto Sans"/>
                <a:cs typeface="Noto Sans"/>
              </a:rPr>
              <a:t>entrepôt</a:t>
            </a:r>
            <a:r>
              <a:rPr sz="1768" spc="-25" dirty="0">
                <a:solidFill>
                  <a:srgbClr val="2B3D4F"/>
                </a:solidFill>
                <a:latin typeface="Noto Sans"/>
                <a:cs typeface="Noto Sans"/>
              </a:rPr>
              <a:t> </a:t>
            </a:r>
            <a:r>
              <a:rPr sz="1768" dirty="0">
                <a:solidFill>
                  <a:srgbClr val="2B3D4F"/>
                </a:solidFill>
                <a:latin typeface="Noto Sans"/>
                <a:cs typeface="Noto Sans"/>
              </a:rPr>
              <a:t>de</a:t>
            </a:r>
            <a:r>
              <a:rPr sz="1768" spc="-25" dirty="0">
                <a:solidFill>
                  <a:srgbClr val="2B3D4F"/>
                </a:solidFill>
                <a:latin typeface="Noto Sans"/>
                <a:cs typeface="Noto Sans"/>
              </a:rPr>
              <a:t> </a:t>
            </a:r>
            <a:r>
              <a:rPr sz="1768" dirty="0">
                <a:solidFill>
                  <a:srgbClr val="2B3D4F"/>
                </a:solidFill>
                <a:latin typeface="Noto Sans"/>
                <a:cs typeface="Noto Sans"/>
              </a:rPr>
              <a:t>données</a:t>
            </a:r>
            <a:r>
              <a:rPr sz="1768" spc="-25" dirty="0">
                <a:solidFill>
                  <a:srgbClr val="2B3D4F"/>
                </a:solidFill>
                <a:latin typeface="Noto Sans"/>
                <a:cs typeface="Noto Sans"/>
              </a:rPr>
              <a:t> </a:t>
            </a:r>
            <a:r>
              <a:rPr sz="1768" dirty="0">
                <a:solidFill>
                  <a:srgbClr val="2B3D4F"/>
                </a:solidFill>
                <a:latin typeface="Noto Sans"/>
                <a:cs typeface="Noto Sans"/>
              </a:rPr>
              <a:t>+</a:t>
            </a:r>
            <a:r>
              <a:rPr sz="1768" spc="-25" dirty="0">
                <a:solidFill>
                  <a:srgbClr val="2B3D4F"/>
                </a:solidFill>
                <a:latin typeface="Noto Sans"/>
                <a:cs typeface="Noto Sans"/>
              </a:rPr>
              <a:t> </a:t>
            </a:r>
            <a:r>
              <a:rPr sz="1768" spc="-10" dirty="0">
                <a:solidFill>
                  <a:srgbClr val="2B3D4F"/>
                </a:solidFill>
                <a:latin typeface="Noto Sans"/>
                <a:cs typeface="Noto Sans"/>
              </a:rPr>
              <a:t>Finalisation </a:t>
            </a:r>
            <a:r>
              <a:rPr sz="1768" dirty="0">
                <a:solidFill>
                  <a:srgbClr val="2B3D4F"/>
                </a:solidFill>
                <a:latin typeface="Noto Sans"/>
                <a:cs typeface="Noto Sans"/>
              </a:rPr>
              <a:t>modèle</a:t>
            </a:r>
            <a:r>
              <a:rPr sz="1768" spc="-39" dirty="0">
                <a:solidFill>
                  <a:srgbClr val="2B3D4F"/>
                </a:solidFill>
                <a:latin typeface="Noto Sans"/>
                <a:cs typeface="Noto Sans"/>
              </a:rPr>
              <a:t> </a:t>
            </a:r>
            <a:r>
              <a:rPr sz="1768" dirty="0">
                <a:solidFill>
                  <a:srgbClr val="2B3D4F"/>
                </a:solidFill>
                <a:latin typeface="Noto Sans"/>
                <a:cs typeface="Noto Sans"/>
              </a:rPr>
              <a:t>de</a:t>
            </a:r>
            <a:r>
              <a:rPr sz="1768" spc="-39" dirty="0">
                <a:solidFill>
                  <a:srgbClr val="2B3D4F"/>
                </a:solidFill>
                <a:latin typeface="Noto Sans"/>
                <a:cs typeface="Noto Sans"/>
              </a:rPr>
              <a:t> </a:t>
            </a:r>
            <a:r>
              <a:rPr sz="1768" dirty="0">
                <a:solidFill>
                  <a:srgbClr val="2B3D4F"/>
                </a:solidFill>
                <a:latin typeface="Noto Sans"/>
                <a:cs typeface="Noto Sans"/>
              </a:rPr>
              <a:t>données</a:t>
            </a:r>
            <a:r>
              <a:rPr sz="1768" spc="-39" dirty="0">
                <a:solidFill>
                  <a:srgbClr val="2B3D4F"/>
                </a:solidFill>
                <a:latin typeface="Noto Sans"/>
                <a:cs typeface="Noto Sans"/>
              </a:rPr>
              <a:t> </a:t>
            </a:r>
            <a:r>
              <a:rPr sz="1768" dirty="0">
                <a:solidFill>
                  <a:srgbClr val="2B3D4F"/>
                </a:solidFill>
                <a:latin typeface="Noto Sans"/>
                <a:cs typeface="Noto Sans"/>
              </a:rPr>
              <a:t>SIG</a:t>
            </a:r>
            <a:r>
              <a:rPr sz="1768" spc="-34" dirty="0">
                <a:solidFill>
                  <a:srgbClr val="2B3D4F"/>
                </a:solidFill>
                <a:latin typeface="Noto Sans"/>
                <a:cs typeface="Noto Sans"/>
              </a:rPr>
              <a:t> </a:t>
            </a:r>
            <a:r>
              <a:rPr sz="1768" dirty="0">
                <a:solidFill>
                  <a:srgbClr val="2B3D4F"/>
                </a:solidFill>
                <a:latin typeface="Noto Sans"/>
                <a:cs typeface="Noto Sans"/>
              </a:rPr>
              <a:t>+</a:t>
            </a:r>
            <a:r>
              <a:rPr sz="1768" spc="-39" dirty="0">
                <a:solidFill>
                  <a:srgbClr val="2B3D4F"/>
                </a:solidFill>
                <a:latin typeface="Noto Sans"/>
                <a:cs typeface="Noto Sans"/>
              </a:rPr>
              <a:t> </a:t>
            </a:r>
            <a:r>
              <a:rPr sz="1768" spc="-10" dirty="0">
                <a:solidFill>
                  <a:srgbClr val="2B3D4F"/>
                </a:solidFill>
                <a:latin typeface="Noto Sans"/>
                <a:cs typeface="Noto Sans"/>
              </a:rPr>
              <a:t>Tests</a:t>
            </a:r>
            <a:r>
              <a:rPr sz="1768" spc="-39" dirty="0">
                <a:solidFill>
                  <a:srgbClr val="2B3D4F"/>
                </a:solidFill>
                <a:latin typeface="Noto Sans"/>
                <a:cs typeface="Noto Sans"/>
              </a:rPr>
              <a:t> </a:t>
            </a:r>
            <a:r>
              <a:rPr sz="1768" dirty="0">
                <a:solidFill>
                  <a:srgbClr val="2B3D4F"/>
                </a:solidFill>
                <a:latin typeface="Noto Sans"/>
                <a:cs typeface="Noto Sans"/>
              </a:rPr>
              <a:t>QGIS/LIZMAP</a:t>
            </a:r>
            <a:r>
              <a:rPr sz="1768" spc="-39" dirty="0">
                <a:solidFill>
                  <a:srgbClr val="2B3D4F"/>
                </a:solidFill>
                <a:latin typeface="Noto Sans"/>
                <a:cs typeface="Noto Sans"/>
              </a:rPr>
              <a:t> </a:t>
            </a:r>
            <a:r>
              <a:rPr sz="1768" dirty="0">
                <a:solidFill>
                  <a:srgbClr val="2B3D4F"/>
                </a:solidFill>
                <a:latin typeface="Noto Sans"/>
                <a:cs typeface="Noto Sans"/>
              </a:rPr>
              <a:t>+</a:t>
            </a:r>
            <a:r>
              <a:rPr sz="1768" spc="-34" dirty="0">
                <a:solidFill>
                  <a:srgbClr val="2B3D4F"/>
                </a:solidFill>
                <a:latin typeface="Noto Sans"/>
                <a:cs typeface="Noto Sans"/>
              </a:rPr>
              <a:t> </a:t>
            </a:r>
            <a:r>
              <a:rPr sz="1768" dirty="0">
                <a:solidFill>
                  <a:srgbClr val="2B3D4F"/>
                </a:solidFill>
                <a:latin typeface="Noto Sans"/>
                <a:cs typeface="Noto Sans"/>
              </a:rPr>
              <a:t>Création</a:t>
            </a:r>
            <a:r>
              <a:rPr sz="1768" spc="-39" dirty="0">
                <a:solidFill>
                  <a:srgbClr val="2B3D4F"/>
                </a:solidFill>
                <a:latin typeface="Noto Sans"/>
                <a:cs typeface="Noto Sans"/>
              </a:rPr>
              <a:t> </a:t>
            </a:r>
            <a:r>
              <a:rPr sz="1768" dirty="0">
                <a:solidFill>
                  <a:srgbClr val="2B3D4F"/>
                </a:solidFill>
                <a:latin typeface="Noto Sans"/>
                <a:cs typeface="Noto Sans"/>
              </a:rPr>
              <a:t>scripts</a:t>
            </a:r>
            <a:r>
              <a:rPr sz="1768" spc="-39" dirty="0">
                <a:solidFill>
                  <a:srgbClr val="2B3D4F"/>
                </a:solidFill>
                <a:latin typeface="Noto Sans"/>
                <a:cs typeface="Noto Sans"/>
              </a:rPr>
              <a:t> </a:t>
            </a:r>
            <a:r>
              <a:rPr sz="1768" spc="-25" dirty="0">
                <a:solidFill>
                  <a:srgbClr val="2B3D4F"/>
                </a:solidFill>
                <a:latin typeface="Noto Sans"/>
                <a:cs typeface="Noto Sans"/>
              </a:rPr>
              <a:t>SIG</a:t>
            </a:r>
            <a:endParaRPr sz="1768" dirty="0">
              <a:latin typeface="Noto Sans"/>
              <a:cs typeface="Noto Sans"/>
            </a:endParaRPr>
          </a:p>
          <a:p>
            <a:pPr marL="12476" marR="315031" indent="610100">
              <a:lnSpc>
                <a:spcPct val="113399"/>
              </a:lnSpc>
              <a:spcBef>
                <a:spcPts val="835"/>
              </a:spcBef>
              <a:buFont typeface="Symbol"/>
              <a:buChar char=""/>
              <a:tabLst>
                <a:tab pos="622576" algn="l"/>
              </a:tabLst>
            </a:pPr>
            <a:r>
              <a:rPr sz="1768" dirty="0">
                <a:solidFill>
                  <a:srgbClr val="2B3D4F"/>
                </a:solidFill>
                <a:latin typeface="Noto Sans"/>
                <a:cs typeface="Noto Sans"/>
              </a:rPr>
              <a:t>Nov</a:t>
            </a:r>
            <a:r>
              <a:rPr sz="1768" spc="-25" dirty="0">
                <a:solidFill>
                  <a:srgbClr val="2B3D4F"/>
                </a:solidFill>
                <a:latin typeface="Noto Sans"/>
                <a:cs typeface="Noto Sans"/>
              </a:rPr>
              <a:t> </a:t>
            </a:r>
            <a:r>
              <a:rPr sz="1768" dirty="0">
                <a:solidFill>
                  <a:srgbClr val="2B3D4F"/>
                </a:solidFill>
                <a:latin typeface="Noto Sans"/>
                <a:cs typeface="Noto Sans"/>
              </a:rPr>
              <a:t>23</a:t>
            </a:r>
            <a:r>
              <a:rPr sz="1768" spc="-20" dirty="0">
                <a:solidFill>
                  <a:srgbClr val="2B3D4F"/>
                </a:solidFill>
                <a:latin typeface="Noto Sans"/>
                <a:cs typeface="Noto Sans"/>
              </a:rPr>
              <a:t> </a:t>
            </a:r>
            <a:r>
              <a:rPr sz="1768" dirty="0">
                <a:solidFill>
                  <a:srgbClr val="2B3D4F"/>
                </a:solidFill>
                <a:latin typeface="Noto Sans"/>
                <a:cs typeface="Noto Sans"/>
              </a:rPr>
              <a:t>:</a:t>
            </a:r>
            <a:r>
              <a:rPr sz="1768" spc="-20" dirty="0">
                <a:solidFill>
                  <a:srgbClr val="2B3D4F"/>
                </a:solidFill>
                <a:latin typeface="Noto Sans"/>
                <a:cs typeface="Noto Sans"/>
              </a:rPr>
              <a:t> </a:t>
            </a:r>
            <a:r>
              <a:rPr sz="1768" dirty="0">
                <a:solidFill>
                  <a:srgbClr val="2B3D4F"/>
                </a:solidFill>
                <a:latin typeface="Noto Sans"/>
                <a:cs typeface="Noto Sans"/>
              </a:rPr>
              <a:t>Import</a:t>
            </a:r>
            <a:r>
              <a:rPr sz="1768" spc="-20" dirty="0">
                <a:solidFill>
                  <a:srgbClr val="2B3D4F"/>
                </a:solidFill>
                <a:latin typeface="Noto Sans"/>
                <a:cs typeface="Noto Sans"/>
              </a:rPr>
              <a:t> </a:t>
            </a:r>
            <a:r>
              <a:rPr sz="1768" dirty="0">
                <a:solidFill>
                  <a:srgbClr val="2B3D4F"/>
                </a:solidFill>
                <a:latin typeface="Noto Sans"/>
                <a:cs typeface="Noto Sans"/>
              </a:rPr>
              <a:t>des</a:t>
            </a:r>
            <a:r>
              <a:rPr sz="1768" spc="-15" dirty="0">
                <a:solidFill>
                  <a:srgbClr val="2B3D4F"/>
                </a:solidFill>
                <a:latin typeface="Noto Sans"/>
                <a:cs typeface="Noto Sans"/>
              </a:rPr>
              <a:t> </a:t>
            </a:r>
            <a:r>
              <a:rPr sz="1768" dirty="0">
                <a:solidFill>
                  <a:srgbClr val="2B3D4F"/>
                </a:solidFill>
                <a:latin typeface="Noto Sans"/>
                <a:cs typeface="Noto Sans"/>
              </a:rPr>
              <a:t>données</a:t>
            </a:r>
            <a:r>
              <a:rPr sz="1768" spc="-20" dirty="0">
                <a:solidFill>
                  <a:srgbClr val="2B3D4F"/>
                </a:solidFill>
                <a:latin typeface="Noto Sans"/>
                <a:cs typeface="Noto Sans"/>
              </a:rPr>
              <a:t> </a:t>
            </a:r>
            <a:r>
              <a:rPr sz="1768" spc="-10" dirty="0">
                <a:solidFill>
                  <a:srgbClr val="2B3D4F"/>
                </a:solidFill>
                <a:latin typeface="Noto Sans"/>
                <a:cs typeface="Noto Sans"/>
              </a:rPr>
              <a:t>2022-</a:t>
            </a:r>
            <a:r>
              <a:rPr sz="1768" dirty="0">
                <a:solidFill>
                  <a:srgbClr val="2B3D4F"/>
                </a:solidFill>
                <a:latin typeface="Noto Sans"/>
                <a:cs typeface="Noto Sans"/>
              </a:rPr>
              <a:t>2023</a:t>
            </a:r>
            <a:r>
              <a:rPr sz="1768" spc="-20" dirty="0">
                <a:solidFill>
                  <a:srgbClr val="2B3D4F"/>
                </a:solidFill>
                <a:latin typeface="Noto Sans"/>
                <a:cs typeface="Noto Sans"/>
              </a:rPr>
              <a:t> </a:t>
            </a:r>
            <a:r>
              <a:rPr sz="1768" dirty="0">
                <a:solidFill>
                  <a:srgbClr val="2B3D4F"/>
                </a:solidFill>
                <a:latin typeface="Noto Sans"/>
                <a:cs typeface="Noto Sans"/>
              </a:rPr>
              <a:t>+</a:t>
            </a:r>
            <a:r>
              <a:rPr sz="1768" spc="-20" dirty="0">
                <a:solidFill>
                  <a:srgbClr val="2B3D4F"/>
                </a:solidFill>
                <a:latin typeface="Noto Sans"/>
                <a:cs typeface="Noto Sans"/>
              </a:rPr>
              <a:t> </a:t>
            </a:r>
            <a:r>
              <a:rPr sz="1768" dirty="0">
                <a:solidFill>
                  <a:srgbClr val="2B3D4F"/>
                </a:solidFill>
                <a:latin typeface="Noto Sans"/>
                <a:cs typeface="Noto Sans"/>
              </a:rPr>
              <a:t>Adaptation</a:t>
            </a:r>
            <a:r>
              <a:rPr sz="1768" spc="-15" dirty="0">
                <a:solidFill>
                  <a:srgbClr val="2B3D4F"/>
                </a:solidFill>
                <a:latin typeface="Noto Sans"/>
                <a:cs typeface="Noto Sans"/>
              </a:rPr>
              <a:t> </a:t>
            </a:r>
            <a:r>
              <a:rPr sz="1768" dirty="0">
                <a:solidFill>
                  <a:srgbClr val="2B3D4F"/>
                </a:solidFill>
                <a:latin typeface="Noto Sans"/>
                <a:cs typeface="Noto Sans"/>
              </a:rPr>
              <a:t>charte</a:t>
            </a:r>
            <a:r>
              <a:rPr sz="1768" spc="-20" dirty="0">
                <a:solidFill>
                  <a:srgbClr val="2B3D4F"/>
                </a:solidFill>
                <a:latin typeface="Noto Sans"/>
                <a:cs typeface="Noto Sans"/>
              </a:rPr>
              <a:t> </a:t>
            </a:r>
            <a:r>
              <a:rPr sz="1768" spc="-10" dirty="0">
                <a:solidFill>
                  <a:srgbClr val="2B3D4F"/>
                </a:solidFill>
                <a:latin typeface="Noto Sans"/>
                <a:cs typeface="Noto Sans"/>
              </a:rPr>
              <a:t>graphique</a:t>
            </a:r>
            <a:r>
              <a:rPr sz="1768" spc="-20" dirty="0">
                <a:solidFill>
                  <a:srgbClr val="2B3D4F"/>
                </a:solidFill>
                <a:latin typeface="Noto Sans"/>
                <a:cs typeface="Noto Sans"/>
              </a:rPr>
              <a:t> </a:t>
            </a:r>
            <a:r>
              <a:rPr sz="1768" spc="-49" dirty="0">
                <a:solidFill>
                  <a:srgbClr val="2B3D4F"/>
                </a:solidFill>
                <a:latin typeface="Noto Sans"/>
                <a:cs typeface="Noto Sans"/>
              </a:rPr>
              <a:t>+ </a:t>
            </a:r>
            <a:r>
              <a:rPr sz="1768" dirty="0">
                <a:solidFill>
                  <a:srgbClr val="2B3D4F"/>
                </a:solidFill>
                <a:latin typeface="Noto Sans"/>
                <a:cs typeface="Noto Sans"/>
              </a:rPr>
              <a:t>Finalisation</a:t>
            </a:r>
            <a:r>
              <a:rPr sz="1768" spc="-59" dirty="0">
                <a:solidFill>
                  <a:srgbClr val="2B3D4F"/>
                </a:solidFill>
                <a:latin typeface="Noto Sans"/>
                <a:cs typeface="Noto Sans"/>
              </a:rPr>
              <a:t> </a:t>
            </a:r>
            <a:r>
              <a:rPr sz="1768" dirty="0">
                <a:solidFill>
                  <a:srgbClr val="2B3D4F"/>
                </a:solidFill>
                <a:latin typeface="Noto Sans"/>
                <a:cs typeface="Noto Sans"/>
              </a:rPr>
              <a:t>projet</a:t>
            </a:r>
            <a:r>
              <a:rPr sz="1768" spc="-54" dirty="0">
                <a:solidFill>
                  <a:srgbClr val="2B3D4F"/>
                </a:solidFill>
                <a:latin typeface="Noto Sans"/>
                <a:cs typeface="Noto Sans"/>
              </a:rPr>
              <a:t> </a:t>
            </a:r>
            <a:r>
              <a:rPr sz="1768" spc="-10" dirty="0">
                <a:solidFill>
                  <a:srgbClr val="2B3D4F"/>
                </a:solidFill>
                <a:latin typeface="Noto Sans"/>
                <a:cs typeface="Noto Sans"/>
              </a:rPr>
              <a:t>QGIS/LIZMAP...</a:t>
            </a:r>
            <a:endParaRPr sz="1768" dirty="0">
              <a:latin typeface="Noto Sans"/>
              <a:cs typeface="Noto Sans"/>
            </a:endParaRPr>
          </a:p>
          <a:p>
            <a:pPr marL="622576" indent="-168432">
              <a:spcBef>
                <a:spcPts val="1120"/>
              </a:spcBef>
              <a:buFont typeface="Symbol"/>
              <a:buChar char=""/>
              <a:tabLst>
                <a:tab pos="622576" algn="l"/>
              </a:tabLst>
            </a:pPr>
            <a:r>
              <a:rPr sz="1768" dirty="0">
                <a:solidFill>
                  <a:srgbClr val="2B3D4F"/>
                </a:solidFill>
                <a:latin typeface="Noto Sans"/>
                <a:cs typeface="Noto Sans"/>
              </a:rPr>
              <a:t>27</a:t>
            </a:r>
            <a:r>
              <a:rPr sz="1768" spc="-34" dirty="0">
                <a:solidFill>
                  <a:srgbClr val="2B3D4F"/>
                </a:solidFill>
                <a:latin typeface="Noto Sans"/>
                <a:cs typeface="Noto Sans"/>
              </a:rPr>
              <a:t> </a:t>
            </a:r>
            <a:r>
              <a:rPr sz="1768" spc="-10" dirty="0">
                <a:solidFill>
                  <a:srgbClr val="2B3D4F"/>
                </a:solidFill>
                <a:latin typeface="Noto Sans"/>
                <a:cs typeface="Noto Sans"/>
              </a:rPr>
              <a:t>nov.</a:t>
            </a:r>
            <a:r>
              <a:rPr sz="1768" spc="-39" dirty="0">
                <a:solidFill>
                  <a:srgbClr val="2B3D4F"/>
                </a:solidFill>
                <a:latin typeface="Noto Sans"/>
                <a:cs typeface="Noto Sans"/>
              </a:rPr>
              <a:t> </a:t>
            </a:r>
            <a:r>
              <a:rPr sz="1768" dirty="0">
                <a:solidFill>
                  <a:srgbClr val="2B3D4F"/>
                </a:solidFill>
                <a:latin typeface="Noto Sans"/>
                <a:cs typeface="Noto Sans"/>
              </a:rPr>
              <a:t>23</a:t>
            </a:r>
            <a:r>
              <a:rPr sz="1768" spc="-34" dirty="0">
                <a:solidFill>
                  <a:srgbClr val="2B3D4F"/>
                </a:solidFill>
                <a:latin typeface="Noto Sans"/>
                <a:cs typeface="Noto Sans"/>
              </a:rPr>
              <a:t> </a:t>
            </a:r>
            <a:r>
              <a:rPr sz="1768" dirty="0">
                <a:solidFill>
                  <a:srgbClr val="2B3D4F"/>
                </a:solidFill>
                <a:latin typeface="Noto Sans"/>
                <a:cs typeface="Noto Sans"/>
              </a:rPr>
              <a:t>:</a:t>
            </a:r>
            <a:r>
              <a:rPr sz="1768" spc="-34" dirty="0">
                <a:solidFill>
                  <a:srgbClr val="2B3D4F"/>
                </a:solidFill>
                <a:latin typeface="Noto Sans"/>
                <a:cs typeface="Noto Sans"/>
              </a:rPr>
              <a:t> </a:t>
            </a:r>
            <a:r>
              <a:rPr sz="1768" dirty="0">
                <a:solidFill>
                  <a:srgbClr val="2B3D4F"/>
                </a:solidFill>
                <a:latin typeface="Noto Sans"/>
                <a:cs typeface="Noto Sans"/>
              </a:rPr>
              <a:t>Présentation</a:t>
            </a:r>
            <a:r>
              <a:rPr sz="1768" spc="-34" dirty="0">
                <a:solidFill>
                  <a:srgbClr val="2B3D4F"/>
                </a:solidFill>
                <a:latin typeface="Noto Sans"/>
                <a:cs typeface="Noto Sans"/>
              </a:rPr>
              <a:t> </a:t>
            </a:r>
            <a:r>
              <a:rPr sz="1768" dirty="0">
                <a:solidFill>
                  <a:srgbClr val="2B3D4F"/>
                </a:solidFill>
                <a:latin typeface="Noto Sans"/>
                <a:cs typeface="Noto Sans"/>
              </a:rPr>
              <a:t>en</a:t>
            </a:r>
            <a:r>
              <a:rPr sz="1768" spc="-39" dirty="0">
                <a:solidFill>
                  <a:srgbClr val="2B3D4F"/>
                </a:solidFill>
                <a:latin typeface="Noto Sans"/>
                <a:cs typeface="Noto Sans"/>
              </a:rPr>
              <a:t> </a:t>
            </a:r>
            <a:r>
              <a:rPr sz="1768" dirty="0">
                <a:solidFill>
                  <a:srgbClr val="2B3D4F"/>
                </a:solidFill>
                <a:latin typeface="Noto Sans"/>
                <a:cs typeface="Noto Sans"/>
              </a:rPr>
              <a:t>COMDIR</a:t>
            </a:r>
            <a:r>
              <a:rPr sz="1768" spc="-39" dirty="0">
                <a:solidFill>
                  <a:srgbClr val="2B3D4F"/>
                </a:solidFill>
                <a:latin typeface="Noto Sans"/>
                <a:cs typeface="Noto Sans"/>
              </a:rPr>
              <a:t> </a:t>
            </a:r>
            <a:r>
              <a:rPr sz="1768" spc="-25" dirty="0">
                <a:solidFill>
                  <a:srgbClr val="2B3D4F"/>
                </a:solidFill>
                <a:latin typeface="Noto Sans"/>
                <a:cs typeface="Noto Sans"/>
              </a:rPr>
              <a:t>(!)</a:t>
            </a:r>
            <a:endParaRPr sz="1768" dirty="0">
              <a:latin typeface="Noto Sans"/>
              <a:cs typeface="Noto Sans"/>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p:nvPr/>
        </p:nvSpPr>
        <p:spPr>
          <a:xfrm>
            <a:off x="353647" y="988977"/>
            <a:ext cx="4059712" cy="431431"/>
          </a:xfrm>
          <a:prstGeom prst="rect">
            <a:avLst/>
          </a:prstGeom>
        </p:spPr>
        <p:txBody>
          <a:bodyPr vert="horz" wrap="square" lIns="0" tIns="23081" rIns="0" bIns="0" rtlCol="0">
            <a:spAutoFit/>
          </a:bodyPr>
          <a:lstStyle/>
          <a:p>
            <a:pPr>
              <a:spcBef>
                <a:spcPts val="182"/>
              </a:spcBef>
            </a:pPr>
            <a:r>
              <a:rPr sz="2652" b="1" dirty="0">
                <a:solidFill>
                  <a:srgbClr val="FFFFFF"/>
                </a:solidFill>
                <a:latin typeface="Noto Sans"/>
                <a:cs typeface="Noto Sans"/>
              </a:rPr>
              <a:t>Interventions</a:t>
            </a:r>
            <a:r>
              <a:rPr sz="2652" b="1" spc="-93" dirty="0">
                <a:solidFill>
                  <a:srgbClr val="FFFFFF"/>
                </a:solidFill>
                <a:latin typeface="Noto Sans"/>
                <a:cs typeface="Noto Sans"/>
              </a:rPr>
              <a:t> </a:t>
            </a:r>
            <a:r>
              <a:rPr sz="2652" b="1" dirty="0">
                <a:solidFill>
                  <a:srgbClr val="FFFFFF"/>
                </a:solidFill>
                <a:latin typeface="Noto Sans"/>
                <a:cs typeface="Noto Sans"/>
              </a:rPr>
              <a:t>du</a:t>
            </a:r>
            <a:r>
              <a:rPr sz="2652" b="1" spc="-93" dirty="0">
                <a:solidFill>
                  <a:srgbClr val="FFFFFF"/>
                </a:solidFill>
                <a:latin typeface="Noto Sans"/>
                <a:cs typeface="Noto Sans"/>
              </a:rPr>
              <a:t> </a:t>
            </a:r>
            <a:r>
              <a:rPr sz="2652" b="1" spc="-10" dirty="0">
                <a:solidFill>
                  <a:srgbClr val="FFFFFF"/>
                </a:solidFill>
                <a:latin typeface="Noto Sans"/>
                <a:cs typeface="Noto Sans"/>
              </a:rPr>
              <a:t>SDIS34</a:t>
            </a:r>
            <a:endParaRPr sz="2652">
              <a:latin typeface="Noto Sans"/>
              <a:cs typeface="Noto Sans"/>
            </a:endParaRPr>
          </a:p>
        </p:txBody>
      </p:sp>
      <p:pic>
        <p:nvPicPr>
          <p:cNvPr id="7" name="object 7"/>
          <p:cNvPicPr/>
          <p:nvPr/>
        </p:nvPicPr>
        <p:blipFill>
          <a:blip r:embed="rId2" cstate="print"/>
          <a:stretch>
            <a:fillRect/>
          </a:stretch>
        </p:blipFill>
        <p:spPr>
          <a:xfrm>
            <a:off x="0" y="643378"/>
            <a:ext cx="9902269" cy="4643805"/>
          </a:xfrm>
          <a:prstGeom prst="rect">
            <a:avLst/>
          </a:prstGeom>
        </p:spPr>
      </p:pic>
      <p:sp>
        <p:nvSpPr>
          <p:cNvPr id="8" name="object 8"/>
          <p:cNvSpPr txBox="1"/>
          <p:nvPr/>
        </p:nvSpPr>
        <p:spPr>
          <a:xfrm>
            <a:off x="75942" y="5319534"/>
            <a:ext cx="1405429" cy="773516"/>
          </a:xfrm>
          <a:prstGeom prst="rect">
            <a:avLst/>
          </a:prstGeom>
          <a:solidFill>
            <a:schemeClr val="bg1"/>
          </a:solidFill>
        </p:spPr>
        <p:txBody>
          <a:bodyPr vert="horz" wrap="square" lIns="0" tIns="12476" rIns="0" bIns="0" rtlCol="0">
            <a:spAutoFit/>
          </a:bodyPr>
          <a:lstStyle/>
          <a:p>
            <a:pPr marL="238924" marR="229566" algn="ctr">
              <a:lnSpc>
                <a:spcPct val="113599"/>
              </a:lnSpc>
              <a:spcBef>
                <a:spcPts val="98"/>
              </a:spcBef>
            </a:pPr>
            <a:r>
              <a:rPr sz="1081" b="1" dirty="0">
                <a:solidFill>
                  <a:srgbClr val="2B3D4F"/>
                </a:solidFill>
                <a:latin typeface="Noto Sans"/>
                <a:cs typeface="Noto Sans"/>
              </a:rPr>
              <a:t>Filtrage</a:t>
            </a:r>
            <a:r>
              <a:rPr sz="1081" b="1" spc="-44" dirty="0">
                <a:solidFill>
                  <a:srgbClr val="2B3D4F"/>
                </a:solidFill>
                <a:latin typeface="Noto Sans"/>
                <a:cs typeface="Noto Sans"/>
              </a:rPr>
              <a:t> </a:t>
            </a:r>
            <a:r>
              <a:rPr sz="1081" b="1" spc="-25" dirty="0">
                <a:solidFill>
                  <a:srgbClr val="2B3D4F"/>
                </a:solidFill>
                <a:latin typeface="Noto Sans"/>
                <a:cs typeface="Noto Sans"/>
              </a:rPr>
              <a:t>des </a:t>
            </a:r>
            <a:r>
              <a:rPr sz="1081" b="1" spc="-10" dirty="0">
                <a:solidFill>
                  <a:srgbClr val="2B3D4F"/>
                </a:solidFill>
                <a:latin typeface="Noto Sans"/>
                <a:cs typeface="Noto Sans"/>
              </a:rPr>
              <a:t>interventions</a:t>
            </a:r>
            <a:endParaRPr sz="1081" dirty="0">
              <a:latin typeface="Noto Sans"/>
              <a:cs typeface="Noto Sans"/>
            </a:endParaRPr>
          </a:p>
          <a:p>
            <a:pPr marL="12476" marR="4991" algn="ctr">
              <a:lnSpc>
                <a:spcPct val="113599"/>
              </a:lnSpc>
            </a:pPr>
            <a:r>
              <a:rPr sz="1081" dirty="0">
                <a:solidFill>
                  <a:srgbClr val="2B3D4F"/>
                </a:solidFill>
                <a:latin typeface="Noto Sans"/>
                <a:cs typeface="Noto Sans"/>
              </a:rPr>
              <a:t>par date,</a:t>
            </a:r>
            <a:r>
              <a:rPr sz="1081" spc="5" dirty="0">
                <a:solidFill>
                  <a:srgbClr val="2B3D4F"/>
                </a:solidFill>
                <a:latin typeface="Noto Sans"/>
                <a:cs typeface="Noto Sans"/>
              </a:rPr>
              <a:t> </a:t>
            </a:r>
            <a:r>
              <a:rPr sz="1081" spc="-10" dirty="0">
                <a:solidFill>
                  <a:srgbClr val="2B3D4F"/>
                </a:solidFill>
                <a:latin typeface="Noto Sans"/>
                <a:cs typeface="Noto Sans"/>
              </a:rPr>
              <a:t>compagnie, </a:t>
            </a:r>
            <a:r>
              <a:rPr sz="1081" dirty="0">
                <a:solidFill>
                  <a:srgbClr val="2B3D4F"/>
                </a:solidFill>
                <a:latin typeface="Noto Sans"/>
                <a:cs typeface="Noto Sans"/>
              </a:rPr>
              <a:t>nature</a:t>
            </a:r>
            <a:r>
              <a:rPr sz="1081" spc="-15" dirty="0">
                <a:solidFill>
                  <a:srgbClr val="2B3D4F"/>
                </a:solidFill>
                <a:latin typeface="Noto Sans"/>
                <a:cs typeface="Noto Sans"/>
              </a:rPr>
              <a:t> </a:t>
            </a:r>
            <a:r>
              <a:rPr sz="1081" dirty="0">
                <a:solidFill>
                  <a:srgbClr val="2B3D4F"/>
                </a:solidFill>
                <a:latin typeface="Noto Sans"/>
                <a:cs typeface="Noto Sans"/>
              </a:rPr>
              <a:t>du</a:t>
            </a:r>
            <a:r>
              <a:rPr sz="1081" spc="-10" dirty="0">
                <a:solidFill>
                  <a:srgbClr val="2B3D4F"/>
                </a:solidFill>
                <a:latin typeface="Noto Sans"/>
                <a:cs typeface="Noto Sans"/>
              </a:rPr>
              <a:t> sinistre</a:t>
            </a:r>
            <a:endParaRPr sz="1081" dirty="0">
              <a:latin typeface="Noto Sans"/>
              <a:cs typeface="Noto Sans"/>
            </a:endParaRPr>
          </a:p>
        </p:txBody>
      </p:sp>
      <p:sp>
        <p:nvSpPr>
          <p:cNvPr id="9" name="object 9"/>
          <p:cNvSpPr txBox="1"/>
          <p:nvPr/>
        </p:nvSpPr>
        <p:spPr>
          <a:xfrm>
            <a:off x="2021024" y="5339983"/>
            <a:ext cx="4717826" cy="432920"/>
          </a:xfrm>
          <a:prstGeom prst="rect">
            <a:avLst/>
          </a:prstGeom>
        </p:spPr>
        <p:txBody>
          <a:bodyPr vert="horz" wrap="square" lIns="0" tIns="36181" rIns="0" bIns="0" rtlCol="0">
            <a:spAutoFit/>
          </a:bodyPr>
          <a:lstStyle/>
          <a:p>
            <a:pPr algn="ctr">
              <a:spcBef>
                <a:spcPts val="285"/>
              </a:spcBef>
            </a:pPr>
            <a:r>
              <a:rPr sz="1179" b="1" spc="-10" dirty="0">
                <a:solidFill>
                  <a:srgbClr val="2B3D4F"/>
                </a:solidFill>
                <a:latin typeface="Noto Sans"/>
                <a:cs typeface="Noto Sans"/>
              </a:rPr>
              <a:t>Représentation</a:t>
            </a:r>
            <a:r>
              <a:rPr sz="1179" b="1" spc="-15" dirty="0">
                <a:solidFill>
                  <a:srgbClr val="2B3D4F"/>
                </a:solidFill>
                <a:latin typeface="Noto Sans"/>
                <a:cs typeface="Noto Sans"/>
              </a:rPr>
              <a:t> </a:t>
            </a:r>
            <a:r>
              <a:rPr sz="1179" b="1" spc="-10" dirty="0">
                <a:solidFill>
                  <a:srgbClr val="2B3D4F"/>
                </a:solidFill>
                <a:latin typeface="Noto Sans"/>
                <a:cs typeface="Noto Sans"/>
              </a:rPr>
              <a:t>cartographique</a:t>
            </a:r>
            <a:r>
              <a:rPr sz="1179" b="1" spc="-20" dirty="0">
                <a:solidFill>
                  <a:srgbClr val="2B3D4F"/>
                </a:solidFill>
                <a:latin typeface="Noto Sans"/>
                <a:cs typeface="Noto Sans"/>
              </a:rPr>
              <a:t> </a:t>
            </a:r>
            <a:r>
              <a:rPr sz="1179" b="1" dirty="0">
                <a:solidFill>
                  <a:srgbClr val="2B3D4F"/>
                </a:solidFill>
                <a:latin typeface="Noto Sans"/>
                <a:cs typeface="Noto Sans"/>
              </a:rPr>
              <a:t>sous</a:t>
            </a:r>
            <a:r>
              <a:rPr sz="1179" b="1" spc="-15" dirty="0">
                <a:solidFill>
                  <a:srgbClr val="2B3D4F"/>
                </a:solidFill>
                <a:latin typeface="Noto Sans"/>
                <a:cs typeface="Noto Sans"/>
              </a:rPr>
              <a:t> </a:t>
            </a:r>
            <a:r>
              <a:rPr sz="1179" b="1" dirty="0">
                <a:solidFill>
                  <a:srgbClr val="2B3D4F"/>
                </a:solidFill>
                <a:latin typeface="Noto Sans"/>
                <a:cs typeface="Noto Sans"/>
              </a:rPr>
              <a:t>forme</a:t>
            </a:r>
            <a:r>
              <a:rPr sz="1179" b="1" spc="-15" dirty="0">
                <a:solidFill>
                  <a:srgbClr val="2B3D4F"/>
                </a:solidFill>
                <a:latin typeface="Noto Sans"/>
                <a:cs typeface="Noto Sans"/>
              </a:rPr>
              <a:t> </a:t>
            </a:r>
            <a:r>
              <a:rPr sz="1179" b="1" dirty="0">
                <a:solidFill>
                  <a:srgbClr val="2B3D4F"/>
                </a:solidFill>
                <a:latin typeface="Noto Sans"/>
                <a:cs typeface="Noto Sans"/>
              </a:rPr>
              <a:t>de</a:t>
            </a:r>
            <a:r>
              <a:rPr sz="1179" b="1" spc="-20" dirty="0">
                <a:solidFill>
                  <a:srgbClr val="2B3D4F"/>
                </a:solidFill>
                <a:latin typeface="Noto Sans"/>
                <a:cs typeface="Noto Sans"/>
              </a:rPr>
              <a:t> </a:t>
            </a:r>
            <a:r>
              <a:rPr sz="1179" b="1" dirty="0">
                <a:solidFill>
                  <a:srgbClr val="2B3D4F"/>
                </a:solidFill>
                <a:latin typeface="Noto Sans"/>
                <a:cs typeface="Noto Sans"/>
              </a:rPr>
              <a:t>carte</a:t>
            </a:r>
            <a:r>
              <a:rPr sz="1179" b="1" spc="-20" dirty="0">
                <a:solidFill>
                  <a:srgbClr val="2B3D4F"/>
                </a:solidFill>
                <a:latin typeface="Noto Sans"/>
                <a:cs typeface="Noto Sans"/>
              </a:rPr>
              <a:t> </a:t>
            </a:r>
            <a:r>
              <a:rPr sz="1179" b="1" dirty="0">
                <a:solidFill>
                  <a:srgbClr val="2B3D4F"/>
                </a:solidFill>
                <a:latin typeface="Noto Sans"/>
                <a:cs typeface="Noto Sans"/>
              </a:rPr>
              <a:t>de</a:t>
            </a:r>
            <a:r>
              <a:rPr sz="1179" b="1" spc="-15" dirty="0">
                <a:solidFill>
                  <a:srgbClr val="2B3D4F"/>
                </a:solidFill>
                <a:latin typeface="Noto Sans"/>
                <a:cs typeface="Noto Sans"/>
              </a:rPr>
              <a:t> </a:t>
            </a:r>
            <a:r>
              <a:rPr sz="1179" b="1" spc="-10" dirty="0">
                <a:solidFill>
                  <a:srgbClr val="2B3D4F"/>
                </a:solidFill>
                <a:latin typeface="Noto Sans"/>
                <a:cs typeface="Noto Sans"/>
              </a:rPr>
              <a:t>chaleur</a:t>
            </a:r>
            <a:endParaRPr sz="1179" dirty="0">
              <a:latin typeface="Noto Sans"/>
              <a:cs typeface="Noto Sans"/>
            </a:endParaRPr>
          </a:p>
          <a:p>
            <a:pPr marL="1871" algn="ctr">
              <a:spcBef>
                <a:spcPts val="192"/>
              </a:spcBef>
            </a:pPr>
            <a:r>
              <a:rPr sz="1179" dirty="0">
                <a:solidFill>
                  <a:srgbClr val="2B3D4F"/>
                </a:solidFill>
                <a:latin typeface="Noto Sans"/>
                <a:cs typeface="Noto Sans"/>
              </a:rPr>
              <a:t>variant</a:t>
            </a:r>
            <a:r>
              <a:rPr sz="1179" spc="-34" dirty="0">
                <a:solidFill>
                  <a:srgbClr val="2B3D4F"/>
                </a:solidFill>
                <a:latin typeface="Noto Sans"/>
                <a:cs typeface="Noto Sans"/>
              </a:rPr>
              <a:t> </a:t>
            </a:r>
            <a:r>
              <a:rPr sz="1179" dirty="0">
                <a:solidFill>
                  <a:srgbClr val="2B3D4F"/>
                </a:solidFill>
                <a:latin typeface="Noto Sans"/>
                <a:cs typeface="Noto Sans"/>
              </a:rPr>
              <a:t>selon</a:t>
            </a:r>
            <a:r>
              <a:rPr sz="1179" spc="-29" dirty="0">
                <a:solidFill>
                  <a:srgbClr val="2B3D4F"/>
                </a:solidFill>
                <a:latin typeface="Noto Sans"/>
                <a:cs typeface="Noto Sans"/>
              </a:rPr>
              <a:t> </a:t>
            </a:r>
            <a:r>
              <a:rPr sz="1179" dirty="0">
                <a:solidFill>
                  <a:srgbClr val="2B3D4F"/>
                </a:solidFill>
                <a:latin typeface="Noto Sans"/>
                <a:cs typeface="Noto Sans"/>
              </a:rPr>
              <a:t>le(s)</a:t>
            </a:r>
            <a:r>
              <a:rPr sz="1179" spc="-29" dirty="0">
                <a:solidFill>
                  <a:srgbClr val="2B3D4F"/>
                </a:solidFill>
                <a:latin typeface="Noto Sans"/>
                <a:cs typeface="Noto Sans"/>
              </a:rPr>
              <a:t> </a:t>
            </a:r>
            <a:r>
              <a:rPr sz="1179" spc="-10" dirty="0">
                <a:solidFill>
                  <a:srgbClr val="2B3D4F"/>
                </a:solidFill>
                <a:latin typeface="Noto Sans"/>
                <a:cs typeface="Noto Sans"/>
              </a:rPr>
              <a:t>filtre(s)</a:t>
            </a:r>
            <a:endParaRPr sz="1179" dirty="0">
              <a:latin typeface="Noto Sans"/>
              <a:cs typeface="Noto Sans"/>
            </a:endParaRPr>
          </a:p>
        </p:txBody>
      </p:sp>
      <p:sp>
        <p:nvSpPr>
          <p:cNvPr id="10" name="object 10"/>
          <p:cNvSpPr txBox="1"/>
          <p:nvPr/>
        </p:nvSpPr>
        <p:spPr>
          <a:xfrm>
            <a:off x="6972165" y="5339984"/>
            <a:ext cx="2851406" cy="752931"/>
          </a:xfrm>
          <a:prstGeom prst="rect">
            <a:avLst/>
          </a:prstGeom>
        </p:spPr>
        <p:txBody>
          <a:bodyPr vert="horz" wrap="square" lIns="0" tIns="36181" rIns="0" bIns="0" rtlCol="0">
            <a:spAutoFit/>
          </a:bodyPr>
          <a:lstStyle/>
          <a:p>
            <a:pPr algn="ctr">
              <a:spcBef>
                <a:spcPts val="285"/>
              </a:spcBef>
            </a:pPr>
            <a:r>
              <a:rPr sz="1179" b="1" dirty="0">
                <a:solidFill>
                  <a:srgbClr val="2B3D4F"/>
                </a:solidFill>
                <a:latin typeface="Noto Sans"/>
                <a:cs typeface="Noto Sans"/>
              </a:rPr>
              <a:t>Visualisation</a:t>
            </a:r>
            <a:r>
              <a:rPr sz="1179" b="1" spc="-29" dirty="0">
                <a:solidFill>
                  <a:srgbClr val="2B3D4F"/>
                </a:solidFill>
                <a:latin typeface="Noto Sans"/>
                <a:cs typeface="Noto Sans"/>
              </a:rPr>
              <a:t> </a:t>
            </a:r>
            <a:r>
              <a:rPr sz="1179" b="1" dirty="0">
                <a:solidFill>
                  <a:srgbClr val="2B3D4F"/>
                </a:solidFill>
                <a:latin typeface="Noto Sans"/>
                <a:cs typeface="Noto Sans"/>
              </a:rPr>
              <a:t>des</a:t>
            </a:r>
            <a:r>
              <a:rPr sz="1179" b="1" spc="-25" dirty="0">
                <a:solidFill>
                  <a:srgbClr val="2B3D4F"/>
                </a:solidFill>
                <a:latin typeface="Noto Sans"/>
                <a:cs typeface="Noto Sans"/>
              </a:rPr>
              <a:t> </a:t>
            </a:r>
            <a:r>
              <a:rPr sz="1179" b="1" spc="-10" dirty="0">
                <a:solidFill>
                  <a:srgbClr val="2B3D4F"/>
                </a:solidFill>
                <a:latin typeface="Noto Sans"/>
                <a:cs typeface="Noto Sans"/>
              </a:rPr>
              <a:t>graphiques</a:t>
            </a:r>
            <a:r>
              <a:rPr sz="1179" b="1" spc="-25" dirty="0">
                <a:solidFill>
                  <a:srgbClr val="2B3D4F"/>
                </a:solidFill>
                <a:latin typeface="Noto Sans"/>
                <a:cs typeface="Noto Sans"/>
              </a:rPr>
              <a:t> </a:t>
            </a:r>
            <a:r>
              <a:rPr sz="1179" b="1" spc="-10" dirty="0">
                <a:solidFill>
                  <a:srgbClr val="2B3D4F"/>
                </a:solidFill>
                <a:latin typeface="Noto Sans"/>
                <a:cs typeface="Noto Sans"/>
              </a:rPr>
              <a:t>(dataviz)</a:t>
            </a:r>
            <a:endParaRPr sz="1179">
              <a:latin typeface="Noto Sans"/>
              <a:cs typeface="Noto Sans"/>
            </a:endParaRPr>
          </a:p>
          <a:p>
            <a:pPr marL="1871" algn="ctr">
              <a:spcBef>
                <a:spcPts val="192"/>
              </a:spcBef>
            </a:pPr>
            <a:r>
              <a:rPr sz="1179" dirty="0">
                <a:solidFill>
                  <a:srgbClr val="2B3D4F"/>
                </a:solidFill>
                <a:latin typeface="Noto Sans"/>
                <a:cs typeface="Noto Sans"/>
              </a:rPr>
              <a:t>variant</a:t>
            </a:r>
            <a:r>
              <a:rPr sz="1179" spc="-34" dirty="0">
                <a:solidFill>
                  <a:srgbClr val="2B3D4F"/>
                </a:solidFill>
                <a:latin typeface="Noto Sans"/>
                <a:cs typeface="Noto Sans"/>
              </a:rPr>
              <a:t> </a:t>
            </a:r>
            <a:r>
              <a:rPr sz="1179" dirty="0">
                <a:solidFill>
                  <a:srgbClr val="2B3D4F"/>
                </a:solidFill>
                <a:latin typeface="Noto Sans"/>
                <a:cs typeface="Noto Sans"/>
              </a:rPr>
              <a:t>selon</a:t>
            </a:r>
            <a:r>
              <a:rPr sz="1179" spc="-29" dirty="0">
                <a:solidFill>
                  <a:srgbClr val="2B3D4F"/>
                </a:solidFill>
                <a:latin typeface="Noto Sans"/>
                <a:cs typeface="Noto Sans"/>
              </a:rPr>
              <a:t> </a:t>
            </a:r>
            <a:r>
              <a:rPr sz="1179" dirty="0">
                <a:solidFill>
                  <a:srgbClr val="2B3D4F"/>
                </a:solidFill>
                <a:latin typeface="Noto Sans"/>
                <a:cs typeface="Noto Sans"/>
              </a:rPr>
              <a:t>le(s)</a:t>
            </a:r>
            <a:r>
              <a:rPr sz="1179" spc="-29" dirty="0">
                <a:solidFill>
                  <a:srgbClr val="2B3D4F"/>
                </a:solidFill>
                <a:latin typeface="Noto Sans"/>
                <a:cs typeface="Noto Sans"/>
              </a:rPr>
              <a:t> </a:t>
            </a:r>
            <a:r>
              <a:rPr sz="1179" spc="-10" dirty="0">
                <a:solidFill>
                  <a:srgbClr val="2B3D4F"/>
                </a:solidFill>
                <a:latin typeface="Noto Sans"/>
                <a:cs typeface="Noto Sans"/>
              </a:rPr>
              <a:t>filtre(s)</a:t>
            </a:r>
            <a:endParaRPr sz="1179">
              <a:latin typeface="Noto Sans"/>
              <a:cs typeface="Noto Sans"/>
            </a:endParaRPr>
          </a:p>
          <a:p>
            <a:pPr marR="315655" algn="r">
              <a:spcBef>
                <a:spcPts val="398"/>
              </a:spcBef>
            </a:pPr>
            <a:r>
              <a:rPr sz="1768" b="1" spc="-25" dirty="0">
                <a:solidFill>
                  <a:srgbClr val="FFFFFF"/>
                </a:solidFill>
                <a:latin typeface="Noto Sans"/>
                <a:cs typeface="Noto Sans"/>
              </a:rPr>
              <a:t>32</a:t>
            </a:r>
            <a:endParaRPr sz="1768">
              <a:latin typeface="Noto Sans"/>
              <a:cs typeface="Noto San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1F7C85D2-5C0F-68FE-3586-55E00773EA95}"/>
              </a:ext>
            </a:extLst>
          </p:cNvPr>
          <p:cNvSpPr>
            <a:spLocks noGrp="1"/>
          </p:cNvSpPr>
          <p:nvPr>
            <p:ph type="title"/>
          </p:nvPr>
        </p:nvSpPr>
        <p:spPr>
          <a:xfrm>
            <a:off x="0" y="319156"/>
            <a:ext cx="6564511" cy="507076"/>
          </a:xfrm>
        </p:spPr>
        <p:txBody>
          <a:bodyPr/>
          <a:lstStyle/>
          <a:p>
            <a:r>
              <a:rPr lang="fr-FR" sz="1600"/>
              <a:t>L’équipe du Pôle des Nouvelles Technologies</a:t>
            </a:r>
          </a:p>
        </p:txBody>
      </p:sp>
      <p:pic>
        <p:nvPicPr>
          <p:cNvPr id="5" name="Image 4" descr="Une image contenant art&#10;&#10;Description générée automatiquement">
            <a:extLst>
              <a:ext uri="{FF2B5EF4-FFF2-40B4-BE49-F238E27FC236}">
                <a16:creationId xmlns:a16="http://schemas.microsoft.com/office/drawing/2014/main" id="{C523EC10-5EB3-6DA1-633A-FB752447E7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7751" y="1829118"/>
            <a:ext cx="504820" cy="504820"/>
          </a:xfrm>
          <a:prstGeom prst="rect">
            <a:avLst/>
          </a:prstGeom>
        </p:spPr>
      </p:pic>
      <p:pic>
        <p:nvPicPr>
          <p:cNvPr id="6" name="Image 5" descr="Une image contenant art&#10;&#10;Description générée automatiquement">
            <a:extLst>
              <a:ext uri="{FF2B5EF4-FFF2-40B4-BE49-F238E27FC236}">
                <a16:creationId xmlns:a16="http://schemas.microsoft.com/office/drawing/2014/main" id="{3B214AF8-E8D7-9BE7-CCC8-9262C43E10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7796" y="2793055"/>
            <a:ext cx="504820" cy="504820"/>
          </a:xfrm>
          <a:prstGeom prst="rect">
            <a:avLst/>
          </a:prstGeom>
        </p:spPr>
      </p:pic>
      <p:sp>
        <p:nvSpPr>
          <p:cNvPr id="7" name="ZoneTexte 6">
            <a:extLst>
              <a:ext uri="{FF2B5EF4-FFF2-40B4-BE49-F238E27FC236}">
                <a16:creationId xmlns:a16="http://schemas.microsoft.com/office/drawing/2014/main" id="{F57CC4E5-A77A-DFB9-3A8B-1CFAB4BA16C1}"/>
              </a:ext>
            </a:extLst>
          </p:cNvPr>
          <p:cNvSpPr txBox="1"/>
          <p:nvPr/>
        </p:nvSpPr>
        <p:spPr>
          <a:xfrm>
            <a:off x="1972571" y="1835307"/>
            <a:ext cx="2313992" cy="492443"/>
          </a:xfrm>
          <a:prstGeom prst="rect">
            <a:avLst/>
          </a:prstGeom>
          <a:noFill/>
        </p:spPr>
        <p:txBody>
          <a:bodyPr wrap="square" lIns="91440" tIns="45720" rIns="91440" bIns="45720" rtlCol="0" anchor="t">
            <a:spAutoFit/>
          </a:bodyPr>
          <a:lstStyle/>
          <a:p>
            <a:r>
              <a:rPr lang="fr-FR" sz="1400" err="1"/>
              <a:t>Lcl</a:t>
            </a:r>
            <a:r>
              <a:rPr lang="fr-FR" sz="1400"/>
              <a:t>. Philippe MERESSE</a:t>
            </a:r>
          </a:p>
          <a:p>
            <a:r>
              <a:rPr lang="fr-FR" sz="1100" i="1"/>
              <a:t>Directeur du PôNT</a:t>
            </a:r>
            <a:endParaRPr lang="fr-FR" sz="1100" i="1">
              <a:cs typeface="Calibri"/>
            </a:endParaRPr>
          </a:p>
        </p:txBody>
      </p:sp>
      <p:sp>
        <p:nvSpPr>
          <p:cNvPr id="8" name="ZoneTexte 7">
            <a:extLst>
              <a:ext uri="{FF2B5EF4-FFF2-40B4-BE49-F238E27FC236}">
                <a16:creationId xmlns:a16="http://schemas.microsoft.com/office/drawing/2014/main" id="{E1B2FC8F-4DF6-B7F0-539E-C4F5143FF06E}"/>
              </a:ext>
            </a:extLst>
          </p:cNvPr>
          <p:cNvSpPr txBox="1"/>
          <p:nvPr/>
        </p:nvSpPr>
        <p:spPr>
          <a:xfrm>
            <a:off x="1972571" y="2799244"/>
            <a:ext cx="2313992" cy="492443"/>
          </a:xfrm>
          <a:prstGeom prst="rect">
            <a:avLst/>
          </a:prstGeom>
          <a:noFill/>
        </p:spPr>
        <p:txBody>
          <a:bodyPr wrap="square" rtlCol="0">
            <a:spAutoFit/>
          </a:bodyPr>
          <a:lstStyle/>
          <a:p>
            <a:r>
              <a:rPr lang="fr-FR" sz="1400" err="1"/>
              <a:t>Cne</a:t>
            </a:r>
            <a:r>
              <a:rPr lang="fr-FR" sz="1400"/>
              <a:t>. Paul GILLI</a:t>
            </a:r>
          </a:p>
          <a:p>
            <a:r>
              <a:rPr lang="fr-FR" sz="1100" i="1"/>
              <a:t>Directeur adjoint du PôNT</a:t>
            </a:r>
          </a:p>
        </p:txBody>
      </p:sp>
      <p:pic>
        <p:nvPicPr>
          <p:cNvPr id="9" name="Image 8" descr="Une image contenant conception&#10;&#10;Description générée automatiquement">
            <a:extLst>
              <a:ext uri="{FF2B5EF4-FFF2-40B4-BE49-F238E27FC236}">
                <a16:creationId xmlns:a16="http://schemas.microsoft.com/office/drawing/2014/main" id="{5AE8680F-47E0-65CD-CB0E-84746F3C9B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7796" y="3907971"/>
            <a:ext cx="504820" cy="504820"/>
          </a:xfrm>
          <a:prstGeom prst="rect">
            <a:avLst/>
          </a:prstGeom>
        </p:spPr>
      </p:pic>
      <p:sp>
        <p:nvSpPr>
          <p:cNvPr id="10" name="ZoneTexte 9">
            <a:extLst>
              <a:ext uri="{FF2B5EF4-FFF2-40B4-BE49-F238E27FC236}">
                <a16:creationId xmlns:a16="http://schemas.microsoft.com/office/drawing/2014/main" id="{C493E974-5BEB-D8F9-E794-AFAA248EB054}"/>
              </a:ext>
            </a:extLst>
          </p:cNvPr>
          <p:cNvSpPr txBox="1"/>
          <p:nvPr/>
        </p:nvSpPr>
        <p:spPr>
          <a:xfrm>
            <a:off x="1992616" y="3914160"/>
            <a:ext cx="2313992" cy="492443"/>
          </a:xfrm>
          <a:prstGeom prst="rect">
            <a:avLst/>
          </a:prstGeom>
          <a:noFill/>
        </p:spPr>
        <p:txBody>
          <a:bodyPr wrap="square" lIns="91440" tIns="45720" rIns="91440" bIns="45720" rtlCol="0" anchor="t">
            <a:spAutoFit/>
          </a:bodyPr>
          <a:lstStyle/>
          <a:p>
            <a:r>
              <a:rPr lang="fr-FR" sz="1400"/>
              <a:t>Fabienne TALLUT</a:t>
            </a:r>
          </a:p>
          <a:p>
            <a:r>
              <a:rPr lang="fr-FR" sz="1100" i="1"/>
              <a:t>Administration et finances</a:t>
            </a:r>
            <a:endParaRPr lang="fr-FR" sz="1100" i="1">
              <a:cs typeface="Calibri"/>
            </a:endParaRPr>
          </a:p>
        </p:txBody>
      </p:sp>
      <p:pic>
        <p:nvPicPr>
          <p:cNvPr id="11" name="Image 10" descr="Une image contenant conception&#10;&#10;Description générée automatiquement">
            <a:extLst>
              <a:ext uri="{FF2B5EF4-FFF2-40B4-BE49-F238E27FC236}">
                <a16:creationId xmlns:a16="http://schemas.microsoft.com/office/drawing/2014/main" id="{0F8DDCD9-4BC1-C2D8-B1EE-C030DDE69D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5875" y="1829118"/>
            <a:ext cx="504820" cy="504820"/>
          </a:xfrm>
          <a:prstGeom prst="rect">
            <a:avLst/>
          </a:prstGeom>
        </p:spPr>
      </p:pic>
      <p:sp>
        <p:nvSpPr>
          <p:cNvPr id="12" name="ZoneTexte 11">
            <a:extLst>
              <a:ext uri="{FF2B5EF4-FFF2-40B4-BE49-F238E27FC236}">
                <a16:creationId xmlns:a16="http://schemas.microsoft.com/office/drawing/2014/main" id="{F473CCD1-1722-78E4-8E9D-E9809AE99C7D}"/>
              </a:ext>
            </a:extLst>
          </p:cNvPr>
          <p:cNvSpPr txBox="1"/>
          <p:nvPr/>
        </p:nvSpPr>
        <p:spPr>
          <a:xfrm>
            <a:off x="4927585" y="1835307"/>
            <a:ext cx="2241067" cy="492443"/>
          </a:xfrm>
          <a:prstGeom prst="rect">
            <a:avLst/>
          </a:prstGeom>
          <a:noFill/>
        </p:spPr>
        <p:txBody>
          <a:bodyPr wrap="square" lIns="91440" tIns="45720" rIns="91440" bIns="45720" rtlCol="0" anchor="t">
            <a:spAutoFit/>
          </a:bodyPr>
          <a:lstStyle/>
          <a:p>
            <a:r>
              <a:rPr lang="fr-FR" sz="1400"/>
              <a:t>Virginie PASTOR</a:t>
            </a:r>
          </a:p>
          <a:p>
            <a:r>
              <a:rPr lang="fr-FR" altLang="fr-FR" sz="1100" i="1">
                <a:latin typeface="Calibri"/>
                <a:cs typeface="Calibri"/>
              </a:rPr>
              <a:t>Cheffe de projet SIG</a:t>
            </a:r>
            <a:endParaRPr lang="fr-FR" altLang="fr-FR" sz="1100" i="1">
              <a:cs typeface="Calibri"/>
            </a:endParaRPr>
          </a:p>
        </p:txBody>
      </p:sp>
      <p:pic>
        <p:nvPicPr>
          <p:cNvPr id="13" name="Image 12" descr="Une image contenant conception&#10;&#10;Description générée automatiquement">
            <a:extLst>
              <a:ext uri="{FF2B5EF4-FFF2-40B4-BE49-F238E27FC236}">
                <a16:creationId xmlns:a16="http://schemas.microsoft.com/office/drawing/2014/main" id="{90E38AA4-AA1C-D5C8-0C72-071B7C9DFC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1250" y="2793055"/>
            <a:ext cx="504820" cy="504820"/>
          </a:xfrm>
          <a:prstGeom prst="rect">
            <a:avLst/>
          </a:prstGeom>
        </p:spPr>
      </p:pic>
      <p:sp>
        <p:nvSpPr>
          <p:cNvPr id="14" name="ZoneTexte 13">
            <a:extLst>
              <a:ext uri="{FF2B5EF4-FFF2-40B4-BE49-F238E27FC236}">
                <a16:creationId xmlns:a16="http://schemas.microsoft.com/office/drawing/2014/main" id="{FE6EA6A1-94EF-1E33-B5BC-61C3FE5C4611}"/>
              </a:ext>
            </a:extLst>
          </p:cNvPr>
          <p:cNvSpPr txBox="1"/>
          <p:nvPr/>
        </p:nvSpPr>
        <p:spPr>
          <a:xfrm>
            <a:off x="4926070" y="2799244"/>
            <a:ext cx="2313992" cy="492443"/>
          </a:xfrm>
          <a:prstGeom prst="rect">
            <a:avLst/>
          </a:prstGeom>
          <a:noFill/>
        </p:spPr>
        <p:txBody>
          <a:bodyPr wrap="square" lIns="91440" tIns="45720" rIns="91440" bIns="45720" rtlCol="0" anchor="t">
            <a:spAutoFit/>
          </a:bodyPr>
          <a:lstStyle/>
          <a:p>
            <a:r>
              <a:rPr lang="fr-FR" sz="1400"/>
              <a:t>Laurie GOURLET</a:t>
            </a:r>
          </a:p>
          <a:p>
            <a:r>
              <a:rPr lang="fr-FR" sz="1100" i="1">
                <a:cs typeface="Calibri"/>
              </a:rPr>
              <a:t>Technicienne SIG</a:t>
            </a:r>
          </a:p>
        </p:txBody>
      </p:sp>
      <p:pic>
        <p:nvPicPr>
          <p:cNvPr id="15" name="Image 14" descr="Une image contenant conception&#10;&#10;Description générée automatiquement">
            <a:extLst>
              <a:ext uri="{FF2B5EF4-FFF2-40B4-BE49-F238E27FC236}">
                <a16:creationId xmlns:a16="http://schemas.microsoft.com/office/drawing/2014/main" id="{D6E3266B-53E6-A174-461A-44C78D8C5E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95304" y="3907971"/>
            <a:ext cx="504820" cy="504820"/>
          </a:xfrm>
          <a:prstGeom prst="rect">
            <a:avLst/>
          </a:prstGeom>
        </p:spPr>
      </p:pic>
      <p:sp>
        <p:nvSpPr>
          <p:cNvPr id="16" name="ZoneTexte 15">
            <a:extLst>
              <a:ext uri="{FF2B5EF4-FFF2-40B4-BE49-F238E27FC236}">
                <a16:creationId xmlns:a16="http://schemas.microsoft.com/office/drawing/2014/main" id="{2F9760BB-7FBD-C6B9-00FB-D16E875F4B99}"/>
              </a:ext>
            </a:extLst>
          </p:cNvPr>
          <p:cNvSpPr txBox="1"/>
          <p:nvPr/>
        </p:nvSpPr>
        <p:spPr>
          <a:xfrm>
            <a:off x="4927585" y="3814133"/>
            <a:ext cx="2313992" cy="692497"/>
          </a:xfrm>
          <a:prstGeom prst="rect">
            <a:avLst/>
          </a:prstGeom>
          <a:noFill/>
        </p:spPr>
        <p:txBody>
          <a:bodyPr wrap="square" lIns="91440" tIns="45720" rIns="91440" bIns="45720" rtlCol="0" anchor="t">
            <a:spAutoFit/>
          </a:bodyPr>
          <a:lstStyle/>
          <a:p>
            <a:r>
              <a:rPr lang="fr-FR" sz="1400"/>
              <a:t>Claire RIGHI</a:t>
            </a:r>
          </a:p>
          <a:p>
            <a:r>
              <a:rPr lang="fr-FR" sz="1100" i="1">
                <a:cs typeface="Calibri"/>
              </a:rPr>
              <a:t>Technicienne SIG</a:t>
            </a:r>
          </a:p>
          <a:p>
            <a:endParaRPr lang="fr-FR" sz="1400"/>
          </a:p>
        </p:txBody>
      </p:sp>
      <p:pic>
        <p:nvPicPr>
          <p:cNvPr id="17" name="Image 16" descr="Une image contenant conception&#10;&#10;Description générée automatiquement">
            <a:extLst>
              <a:ext uri="{FF2B5EF4-FFF2-40B4-BE49-F238E27FC236}">
                <a16:creationId xmlns:a16="http://schemas.microsoft.com/office/drawing/2014/main" id="{78028489-A344-AA11-7953-8967EDC06F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95304" y="5010073"/>
            <a:ext cx="504820" cy="504820"/>
          </a:xfrm>
          <a:prstGeom prst="rect">
            <a:avLst/>
          </a:prstGeom>
        </p:spPr>
      </p:pic>
      <p:sp>
        <p:nvSpPr>
          <p:cNvPr id="18" name="ZoneTexte 17">
            <a:extLst>
              <a:ext uri="{FF2B5EF4-FFF2-40B4-BE49-F238E27FC236}">
                <a16:creationId xmlns:a16="http://schemas.microsoft.com/office/drawing/2014/main" id="{2363CCEC-8BBF-A165-0989-3AC758F2AEFD}"/>
              </a:ext>
            </a:extLst>
          </p:cNvPr>
          <p:cNvSpPr txBox="1"/>
          <p:nvPr/>
        </p:nvSpPr>
        <p:spPr>
          <a:xfrm>
            <a:off x="4909582" y="5016262"/>
            <a:ext cx="2313992" cy="492443"/>
          </a:xfrm>
          <a:prstGeom prst="rect">
            <a:avLst/>
          </a:prstGeom>
          <a:noFill/>
        </p:spPr>
        <p:txBody>
          <a:bodyPr wrap="square" lIns="91440" tIns="45720" rIns="91440" bIns="45720" rtlCol="0" anchor="t">
            <a:spAutoFit/>
          </a:bodyPr>
          <a:lstStyle/>
          <a:p>
            <a:r>
              <a:rPr lang="fr-FR" sz="1400"/>
              <a:t>Adeline BELLET</a:t>
            </a:r>
          </a:p>
          <a:p>
            <a:r>
              <a:rPr lang="fr-FR" sz="1100" i="1">
                <a:cs typeface="Calibri"/>
              </a:rPr>
              <a:t>Technicienne SIG</a:t>
            </a:r>
          </a:p>
        </p:txBody>
      </p:sp>
      <p:pic>
        <p:nvPicPr>
          <p:cNvPr id="19" name="Image 18" descr="Une image contenant art&#10;&#10;Description générée automatiquement">
            <a:extLst>
              <a:ext uri="{FF2B5EF4-FFF2-40B4-BE49-F238E27FC236}">
                <a16:creationId xmlns:a16="http://schemas.microsoft.com/office/drawing/2014/main" id="{BBF12B3C-D771-BE65-5013-D6837C84DD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95166" y="1850811"/>
            <a:ext cx="504820" cy="504820"/>
          </a:xfrm>
          <a:prstGeom prst="rect">
            <a:avLst/>
          </a:prstGeom>
        </p:spPr>
      </p:pic>
      <p:pic>
        <p:nvPicPr>
          <p:cNvPr id="20" name="Image 19" descr="Une image contenant art&#10;&#10;Description générée automatiquement">
            <a:extLst>
              <a:ext uri="{FF2B5EF4-FFF2-40B4-BE49-F238E27FC236}">
                <a16:creationId xmlns:a16="http://schemas.microsoft.com/office/drawing/2014/main" id="{1ED28EB2-2B89-C01C-ECA0-E6D1F8F968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20693" y="2793055"/>
            <a:ext cx="504820" cy="504820"/>
          </a:xfrm>
          <a:prstGeom prst="rect">
            <a:avLst/>
          </a:prstGeom>
        </p:spPr>
      </p:pic>
      <p:sp>
        <p:nvSpPr>
          <p:cNvPr id="21" name="ZoneTexte 20">
            <a:extLst>
              <a:ext uri="{FF2B5EF4-FFF2-40B4-BE49-F238E27FC236}">
                <a16:creationId xmlns:a16="http://schemas.microsoft.com/office/drawing/2014/main" id="{0F686012-1A1A-4D39-5275-71921A47D42D}"/>
              </a:ext>
            </a:extLst>
          </p:cNvPr>
          <p:cNvSpPr txBox="1"/>
          <p:nvPr/>
        </p:nvSpPr>
        <p:spPr>
          <a:xfrm>
            <a:off x="7325513" y="2799244"/>
            <a:ext cx="2922681" cy="492443"/>
          </a:xfrm>
          <a:prstGeom prst="rect">
            <a:avLst/>
          </a:prstGeom>
          <a:noFill/>
        </p:spPr>
        <p:txBody>
          <a:bodyPr wrap="square" lIns="91440" tIns="45720" rIns="91440" bIns="45720" rtlCol="0" anchor="t">
            <a:spAutoFit/>
          </a:bodyPr>
          <a:lstStyle/>
          <a:p>
            <a:r>
              <a:rPr lang="fr-FR" sz="1400"/>
              <a:t>Ishak DERRARDJIA</a:t>
            </a:r>
          </a:p>
          <a:p>
            <a:r>
              <a:rPr lang="fr-FR" sz="1100" i="1">
                <a:effectLst/>
                <a:latin typeface="Calibri"/>
                <a:ea typeface="Calibri" panose="020F0502020204030204" pitchFamily="34" charset="0"/>
                <a:cs typeface="Calibri"/>
              </a:rPr>
              <a:t>Data </a:t>
            </a:r>
            <a:r>
              <a:rPr lang="fr-FR" sz="1100" i="1" err="1">
                <a:effectLst/>
                <a:latin typeface="Calibri"/>
                <a:ea typeface="Calibri" panose="020F0502020204030204" pitchFamily="34" charset="0"/>
                <a:cs typeface="Calibri"/>
              </a:rPr>
              <a:t>Scientist</a:t>
            </a:r>
            <a:r>
              <a:rPr lang="fr-FR" sz="1100" i="1">
                <a:effectLst/>
                <a:latin typeface="Calibri"/>
                <a:ea typeface="Calibri" panose="020F0502020204030204" pitchFamily="34" charset="0"/>
                <a:cs typeface="Calibri"/>
              </a:rPr>
              <a:t> &amp; </a:t>
            </a:r>
            <a:r>
              <a:rPr lang="fr-FR" sz="1100" i="1">
                <a:latin typeface="Calibri"/>
                <a:ea typeface="Calibri" panose="020F0502020204030204" pitchFamily="34" charset="0"/>
                <a:cs typeface="Calibri"/>
              </a:rPr>
              <a:t>développeur Python</a:t>
            </a:r>
            <a:endParaRPr lang="fr-FR" sz="1100" i="1">
              <a:latin typeface="Calibri"/>
              <a:cs typeface="Calibri"/>
            </a:endParaRPr>
          </a:p>
        </p:txBody>
      </p:sp>
      <p:pic>
        <p:nvPicPr>
          <p:cNvPr id="22" name="Image 21" descr="Une image contenant art&#10;&#10;Description générée automatiquement">
            <a:extLst>
              <a:ext uri="{FF2B5EF4-FFF2-40B4-BE49-F238E27FC236}">
                <a16:creationId xmlns:a16="http://schemas.microsoft.com/office/drawing/2014/main" id="{F4FD4748-A352-5227-457B-78BB6E6C3B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95166" y="3907971"/>
            <a:ext cx="504820" cy="504820"/>
          </a:xfrm>
          <a:prstGeom prst="rect">
            <a:avLst/>
          </a:prstGeom>
        </p:spPr>
      </p:pic>
      <p:sp>
        <p:nvSpPr>
          <p:cNvPr id="23" name="ZoneTexte 22">
            <a:extLst>
              <a:ext uri="{FF2B5EF4-FFF2-40B4-BE49-F238E27FC236}">
                <a16:creationId xmlns:a16="http://schemas.microsoft.com/office/drawing/2014/main" id="{43DB336C-D9CA-5F51-401B-0477C8182891}"/>
              </a:ext>
            </a:extLst>
          </p:cNvPr>
          <p:cNvSpPr txBox="1"/>
          <p:nvPr/>
        </p:nvSpPr>
        <p:spPr>
          <a:xfrm>
            <a:off x="7299986" y="3914160"/>
            <a:ext cx="2922680" cy="492443"/>
          </a:xfrm>
          <a:prstGeom prst="rect">
            <a:avLst/>
          </a:prstGeom>
          <a:noFill/>
        </p:spPr>
        <p:txBody>
          <a:bodyPr wrap="square" lIns="91440" tIns="45720" rIns="91440" bIns="45720" rtlCol="0" anchor="t">
            <a:spAutoFit/>
          </a:bodyPr>
          <a:lstStyle/>
          <a:p>
            <a:r>
              <a:rPr lang="fr-FR" sz="1400"/>
              <a:t>Léo BATTESTI</a:t>
            </a:r>
          </a:p>
          <a:p>
            <a:r>
              <a:rPr lang="fr-FR" sz="1100" i="1"/>
              <a:t>Visites virtuelles &amp; impression 3D</a:t>
            </a:r>
            <a:endParaRPr lang="fr-FR" sz="1100" i="1">
              <a:cs typeface="Calibri"/>
            </a:endParaRPr>
          </a:p>
        </p:txBody>
      </p:sp>
      <p:pic>
        <p:nvPicPr>
          <p:cNvPr id="24" name="Image 23" descr="Une image contenant conception&#10;&#10;Description générée automatiquement">
            <a:extLst>
              <a:ext uri="{FF2B5EF4-FFF2-40B4-BE49-F238E27FC236}">
                <a16:creationId xmlns:a16="http://schemas.microsoft.com/office/drawing/2014/main" id="{5E02CDBA-CE4B-3B29-F91B-C70AC15A5B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7796" y="5010073"/>
            <a:ext cx="504820" cy="504820"/>
          </a:xfrm>
          <a:prstGeom prst="rect">
            <a:avLst/>
          </a:prstGeom>
        </p:spPr>
      </p:pic>
      <p:sp>
        <p:nvSpPr>
          <p:cNvPr id="25" name="ZoneTexte 24">
            <a:extLst>
              <a:ext uri="{FF2B5EF4-FFF2-40B4-BE49-F238E27FC236}">
                <a16:creationId xmlns:a16="http://schemas.microsoft.com/office/drawing/2014/main" id="{7CB6E167-47A7-8FB6-3A88-C4CA9D851500}"/>
              </a:ext>
            </a:extLst>
          </p:cNvPr>
          <p:cNvSpPr txBox="1"/>
          <p:nvPr/>
        </p:nvSpPr>
        <p:spPr>
          <a:xfrm>
            <a:off x="1992616" y="5016262"/>
            <a:ext cx="2584702" cy="492443"/>
          </a:xfrm>
          <a:prstGeom prst="rect">
            <a:avLst/>
          </a:prstGeom>
          <a:noFill/>
        </p:spPr>
        <p:txBody>
          <a:bodyPr wrap="square" lIns="91440" tIns="45720" rIns="91440" bIns="45720" rtlCol="0" anchor="t">
            <a:spAutoFit/>
          </a:bodyPr>
          <a:lstStyle/>
          <a:p>
            <a:r>
              <a:rPr lang="fr-FR" sz="1400" err="1"/>
              <a:t>Cdte</a:t>
            </a:r>
            <a:r>
              <a:rPr lang="fr-FR" sz="1400"/>
              <a:t>. Marjorie SAMPSONI</a:t>
            </a:r>
          </a:p>
          <a:p>
            <a:r>
              <a:rPr lang="fr-FR" sz="1100" i="1"/>
              <a:t>Chargée de projet PANOPTÈS</a:t>
            </a:r>
            <a:endParaRPr lang="fr-FR" sz="1100" i="1">
              <a:cs typeface="Calibri"/>
            </a:endParaRPr>
          </a:p>
        </p:txBody>
      </p:sp>
      <p:cxnSp>
        <p:nvCxnSpPr>
          <p:cNvPr id="26" name="Connecteur droit 25">
            <a:extLst>
              <a:ext uri="{FF2B5EF4-FFF2-40B4-BE49-F238E27FC236}">
                <a16:creationId xmlns:a16="http://schemas.microsoft.com/office/drawing/2014/main" id="{7133B767-569B-42FB-6229-0FA911F47B41}"/>
              </a:ext>
            </a:extLst>
          </p:cNvPr>
          <p:cNvCxnSpPr>
            <a:cxnSpLocks/>
          </p:cNvCxnSpPr>
          <p:nvPr/>
        </p:nvCxnSpPr>
        <p:spPr>
          <a:xfrm>
            <a:off x="4033896" y="1418862"/>
            <a:ext cx="0" cy="5400000"/>
          </a:xfrm>
          <a:prstGeom prst="line">
            <a:avLst/>
          </a:prstGeom>
          <a:ln w="28575">
            <a:solidFill>
              <a:srgbClr val="457B4E"/>
            </a:solidFill>
          </a:ln>
        </p:spPr>
        <p:style>
          <a:lnRef idx="1">
            <a:schemeClr val="accent1"/>
          </a:lnRef>
          <a:fillRef idx="0">
            <a:schemeClr val="accent1"/>
          </a:fillRef>
          <a:effectRef idx="0">
            <a:schemeClr val="accent1"/>
          </a:effectRef>
          <a:fontRef idx="minor">
            <a:schemeClr val="tx1"/>
          </a:fontRef>
        </p:style>
      </p:cxnSp>
      <p:sp>
        <p:nvSpPr>
          <p:cNvPr id="27" name="ZoneTexte 26">
            <a:extLst>
              <a:ext uri="{FF2B5EF4-FFF2-40B4-BE49-F238E27FC236}">
                <a16:creationId xmlns:a16="http://schemas.microsoft.com/office/drawing/2014/main" id="{2D0E0227-6DDD-A459-B8AA-BEF93B3A824F}"/>
              </a:ext>
            </a:extLst>
          </p:cNvPr>
          <p:cNvSpPr txBox="1"/>
          <p:nvPr/>
        </p:nvSpPr>
        <p:spPr>
          <a:xfrm>
            <a:off x="4116668" y="1309187"/>
            <a:ext cx="2521580" cy="369332"/>
          </a:xfrm>
          <a:prstGeom prst="rect">
            <a:avLst/>
          </a:prstGeom>
          <a:noFill/>
        </p:spPr>
        <p:txBody>
          <a:bodyPr wrap="square" rtlCol="0">
            <a:spAutoFit/>
          </a:bodyPr>
          <a:lstStyle/>
          <a:p>
            <a:pPr algn="ctr"/>
            <a:r>
              <a:rPr lang="fr-FR" b="1">
                <a:solidFill>
                  <a:srgbClr val="2F5335"/>
                </a:solidFill>
              </a:rPr>
              <a:t>Géomatique :</a:t>
            </a:r>
          </a:p>
        </p:txBody>
      </p:sp>
      <p:sp>
        <p:nvSpPr>
          <p:cNvPr id="28" name="ZoneTexte 27">
            <a:extLst>
              <a:ext uri="{FF2B5EF4-FFF2-40B4-BE49-F238E27FC236}">
                <a16:creationId xmlns:a16="http://schemas.microsoft.com/office/drawing/2014/main" id="{0727FF82-791E-738C-212A-955ED63B11E8}"/>
              </a:ext>
            </a:extLst>
          </p:cNvPr>
          <p:cNvSpPr txBox="1"/>
          <p:nvPr/>
        </p:nvSpPr>
        <p:spPr>
          <a:xfrm>
            <a:off x="6736708" y="1309187"/>
            <a:ext cx="3171854" cy="369332"/>
          </a:xfrm>
          <a:prstGeom prst="rect">
            <a:avLst/>
          </a:prstGeom>
          <a:noFill/>
        </p:spPr>
        <p:txBody>
          <a:bodyPr wrap="square" lIns="91440" tIns="45720" rIns="91440" bIns="45720" rtlCol="0" anchor="t">
            <a:spAutoFit/>
          </a:bodyPr>
          <a:lstStyle/>
          <a:p>
            <a:r>
              <a:rPr lang="fr-FR" b="1">
                <a:solidFill>
                  <a:srgbClr val="2F5335"/>
                </a:solidFill>
              </a:rPr>
              <a:t>Développement informatique :</a:t>
            </a:r>
          </a:p>
        </p:txBody>
      </p:sp>
      <p:sp>
        <p:nvSpPr>
          <p:cNvPr id="29" name="ZoneTexte 28">
            <a:extLst>
              <a:ext uri="{FF2B5EF4-FFF2-40B4-BE49-F238E27FC236}">
                <a16:creationId xmlns:a16="http://schemas.microsoft.com/office/drawing/2014/main" id="{F384BBE7-2B3F-6952-575A-5D3F65F69EF3}"/>
              </a:ext>
            </a:extLst>
          </p:cNvPr>
          <p:cNvSpPr txBox="1"/>
          <p:nvPr/>
        </p:nvSpPr>
        <p:spPr>
          <a:xfrm>
            <a:off x="1485446" y="1309187"/>
            <a:ext cx="2521581" cy="369332"/>
          </a:xfrm>
          <a:prstGeom prst="rect">
            <a:avLst/>
          </a:prstGeom>
          <a:noFill/>
        </p:spPr>
        <p:txBody>
          <a:bodyPr wrap="square" lIns="91440" tIns="45720" rIns="91440" bIns="45720" rtlCol="0" anchor="t">
            <a:spAutoFit/>
          </a:bodyPr>
          <a:lstStyle/>
          <a:p>
            <a:pPr algn="ctr"/>
            <a:r>
              <a:rPr lang="fr-FR" b="1">
                <a:solidFill>
                  <a:srgbClr val="2F5335"/>
                </a:solidFill>
              </a:rPr>
              <a:t>Direction :</a:t>
            </a:r>
          </a:p>
        </p:txBody>
      </p:sp>
      <p:pic>
        <p:nvPicPr>
          <p:cNvPr id="30" name="Image 29" descr="Une image contenant conception&#10;&#10;Description générée automatiquement">
            <a:extLst>
              <a:ext uri="{FF2B5EF4-FFF2-40B4-BE49-F238E27FC236}">
                <a16:creationId xmlns:a16="http://schemas.microsoft.com/office/drawing/2014/main" id="{DB9328F3-55A5-54C0-F092-62095E0635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4360" y="6046703"/>
            <a:ext cx="504820" cy="504820"/>
          </a:xfrm>
          <a:prstGeom prst="rect">
            <a:avLst/>
          </a:prstGeom>
        </p:spPr>
      </p:pic>
      <p:sp>
        <p:nvSpPr>
          <p:cNvPr id="31" name="ZoneTexte 30">
            <a:extLst>
              <a:ext uri="{FF2B5EF4-FFF2-40B4-BE49-F238E27FC236}">
                <a16:creationId xmlns:a16="http://schemas.microsoft.com/office/drawing/2014/main" id="{AE96AA38-D1E5-55F6-49F5-9D25FADBD304}"/>
              </a:ext>
            </a:extLst>
          </p:cNvPr>
          <p:cNvSpPr txBox="1"/>
          <p:nvPr/>
        </p:nvSpPr>
        <p:spPr>
          <a:xfrm>
            <a:off x="4926070" y="6052892"/>
            <a:ext cx="2313992" cy="492443"/>
          </a:xfrm>
          <a:prstGeom prst="rect">
            <a:avLst/>
          </a:prstGeom>
          <a:noFill/>
        </p:spPr>
        <p:txBody>
          <a:bodyPr wrap="square" lIns="91440" tIns="45720" rIns="91440" bIns="45720" rtlCol="0" anchor="t">
            <a:spAutoFit/>
          </a:bodyPr>
          <a:lstStyle/>
          <a:p>
            <a:r>
              <a:rPr lang="fr-FR" sz="1400"/>
              <a:t>Carole MULLER</a:t>
            </a:r>
          </a:p>
          <a:p>
            <a:r>
              <a:rPr lang="fr-FR" sz="1100" i="1">
                <a:cs typeface="Calibri"/>
              </a:rPr>
              <a:t>Intégratrice SIG</a:t>
            </a:r>
          </a:p>
        </p:txBody>
      </p:sp>
      <p:pic>
        <p:nvPicPr>
          <p:cNvPr id="32" name="Image 31" descr="Une image contenant art&#10;&#10;Description générée automatiquement">
            <a:extLst>
              <a:ext uri="{FF2B5EF4-FFF2-40B4-BE49-F238E27FC236}">
                <a16:creationId xmlns:a16="http://schemas.microsoft.com/office/drawing/2014/main" id="{62B905BE-21C1-8231-7202-02A95127E9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95166" y="5010073"/>
            <a:ext cx="504820" cy="504820"/>
          </a:xfrm>
          <a:prstGeom prst="rect">
            <a:avLst/>
          </a:prstGeom>
        </p:spPr>
      </p:pic>
      <p:sp>
        <p:nvSpPr>
          <p:cNvPr id="33" name="ZoneTexte 32">
            <a:extLst>
              <a:ext uri="{FF2B5EF4-FFF2-40B4-BE49-F238E27FC236}">
                <a16:creationId xmlns:a16="http://schemas.microsoft.com/office/drawing/2014/main" id="{E49664EB-0826-8079-3A63-F3189C3A7C1F}"/>
              </a:ext>
            </a:extLst>
          </p:cNvPr>
          <p:cNvSpPr txBox="1"/>
          <p:nvPr/>
        </p:nvSpPr>
        <p:spPr>
          <a:xfrm>
            <a:off x="7299986" y="5016262"/>
            <a:ext cx="2922680" cy="492443"/>
          </a:xfrm>
          <a:prstGeom prst="rect">
            <a:avLst/>
          </a:prstGeom>
          <a:noFill/>
        </p:spPr>
        <p:txBody>
          <a:bodyPr wrap="square" lIns="91440" tIns="45720" rIns="91440" bIns="45720" rtlCol="0" anchor="t">
            <a:spAutoFit/>
          </a:bodyPr>
          <a:lstStyle/>
          <a:p>
            <a:r>
              <a:rPr lang="fr-FR" sz="1400"/>
              <a:t>Florian NEGRE</a:t>
            </a:r>
          </a:p>
          <a:p>
            <a:r>
              <a:rPr lang="fr-FR" sz="1100" i="1"/>
              <a:t>Développeur Python</a:t>
            </a:r>
            <a:endParaRPr lang="fr-FR" sz="1100" i="1">
              <a:cs typeface="Calibri"/>
            </a:endParaRPr>
          </a:p>
        </p:txBody>
      </p:sp>
      <p:cxnSp>
        <p:nvCxnSpPr>
          <p:cNvPr id="34" name="Connecteur droit 33">
            <a:extLst>
              <a:ext uri="{FF2B5EF4-FFF2-40B4-BE49-F238E27FC236}">
                <a16:creationId xmlns:a16="http://schemas.microsoft.com/office/drawing/2014/main" id="{CAE1D06A-A060-45AA-F089-3096B3339517}"/>
              </a:ext>
            </a:extLst>
          </p:cNvPr>
          <p:cNvCxnSpPr>
            <a:cxnSpLocks/>
          </p:cNvCxnSpPr>
          <p:nvPr/>
        </p:nvCxnSpPr>
        <p:spPr>
          <a:xfrm>
            <a:off x="6611379" y="1418862"/>
            <a:ext cx="0" cy="5400000"/>
          </a:xfrm>
          <a:prstGeom prst="line">
            <a:avLst/>
          </a:prstGeom>
          <a:ln w="28575">
            <a:solidFill>
              <a:srgbClr val="457B4E"/>
            </a:solidFill>
          </a:ln>
        </p:spPr>
        <p:style>
          <a:lnRef idx="1">
            <a:schemeClr val="accent1"/>
          </a:lnRef>
          <a:fillRef idx="0">
            <a:schemeClr val="accent1"/>
          </a:fillRef>
          <a:effectRef idx="0">
            <a:schemeClr val="accent1"/>
          </a:effectRef>
          <a:fontRef idx="minor">
            <a:schemeClr val="tx1"/>
          </a:fontRef>
        </p:style>
      </p:cxnSp>
      <p:pic>
        <p:nvPicPr>
          <p:cNvPr id="38" name="Picture 2" descr="Images de Picto Nouveaute – Téléchargement gratuit sur Freepik">
            <a:extLst>
              <a:ext uri="{FF2B5EF4-FFF2-40B4-BE49-F238E27FC236}">
                <a16:creationId xmlns:a16="http://schemas.microsoft.com/office/drawing/2014/main" id="{04560A66-24EF-E34A-6967-5812D969E56D}"/>
              </a:ext>
            </a:extLst>
          </p:cNvPr>
          <p:cNvPicPr>
            <a:picLocks noChangeAspect="1" noChangeArrowheads="1"/>
          </p:cNvPicPr>
          <p:nvPr/>
        </p:nvPicPr>
        <p:blipFill rotWithShape="1">
          <a:blip r:embed="rId4">
            <a:clrChange>
              <a:clrFrom>
                <a:srgbClr val="FEFEFE"/>
              </a:clrFrom>
              <a:clrTo>
                <a:srgbClr val="FEFEFE">
                  <a:alpha val="0"/>
                </a:srgbClr>
              </a:clrTo>
            </a:clrChange>
            <a:extLst>
              <a:ext uri="{28A0092B-C50C-407E-A947-70E740481C1C}">
                <a14:useLocalDpi xmlns:a14="http://schemas.microsoft.com/office/drawing/2010/main" val="0"/>
              </a:ext>
            </a:extLst>
          </a:blip>
          <a:srcRect l="12239" t="12264" r="13701" b="15256"/>
          <a:stretch/>
        </p:blipFill>
        <p:spPr bwMode="auto">
          <a:xfrm>
            <a:off x="4123533" y="1682415"/>
            <a:ext cx="412074" cy="403286"/>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2" descr="Images de Picto Nouveaute – Téléchargement gratuit sur Freepik">
            <a:extLst>
              <a:ext uri="{FF2B5EF4-FFF2-40B4-BE49-F238E27FC236}">
                <a16:creationId xmlns:a16="http://schemas.microsoft.com/office/drawing/2014/main" id="{8B035B39-1F51-7A8D-C76E-44E76727C1FC}"/>
              </a:ext>
            </a:extLst>
          </p:cNvPr>
          <p:cNvPicPr>
            <a:picLocks noChangeAspect="1" noChangeArrowheads="1"/>
          </p:cNvPicPr>
          <p:nvPr/>
        </p:nvPicPr>
        <p:blipFill rotWithShape="1">
          <a:blip r:embed="rId4">
            <a:clrChange>
              <a:clrFrom>
                <a:srgbClr val="FEFEFE"/>
              </a:clrFrom>
              <a:clrTo>
                <a:srgbClr val="FEFEFE">
                  <a:alpha val="0"/>
                </a:srgbClr>
              </a:clrTo>
            </a:clrChange>
            <a:extLst>
              <a:ext uri="{28A0092B-C50C-407E-A947-70E740481C1C}">
                <a14:useLocalDpi xmlns:a14="http://schemas.microsoft.com/office/drawing/2010/main" val="0"/>
              </a:ext>
            </a:extLst>
          </a:blip>
          <a:srcRect l="12239" t="12264" r="13701" b="15256"/>
          <a:stretch/>
        </p:blipFill>
        <p:spPr bwMode="auto">
          <a:xfrm>
            <a:off x="1215085" y="3693514"/>
            <a:ext cx="412074" cy="403286"/>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 descr="Images de Picto Nouveaute – Téléchargement gratuit sur Freepik">
            <a:extLst>
              <a:ext uri="{FF2B5EF4-FFF2-40B4-BE49-F238E27FC236}">
                <a16:creationId xmlns:a16="http://schemas.microsoft.com/office/drawing/2014/main" id="{D20C385D-CF52-A413-4ECE-5AA48E6BC6C1}"/>
              </a:ext>
            </a:extLst>
          </p:cNvPr>
          <p:cNvPicPr>
            <a:picLocks noChangeAspect="1" noChangeArrowheads="1"/>
          </p:cNvPicPr>
          <p:nvPr/>
        </p:nvPicPr>
        <p:blipFill rotWithShape="1">
          <a:blip r:embed="rId4">
            <a:clrChange>
              <a:clrFrom>
                <a:srgbClr val="FEFEFE"/>
              </a:clrFrom>
              <a:clrTo>
                <a:srgbClr val="FEFEFE">
                  <a:alpha val="0"/>
                </a:srgbClr>
              </a:clrTo>
            </a:clrChange>
            <a:extLst>
              <a:ext uri="{28A0092B-C50C-407E-A947-70E740481C1C}">
                <a14:useLocalDpi xmlns:a14="http://schemas.microsoft.com/office/drawing/2010/main" val="0"/>
              </a:ext>
            </a:extLst>
          </a:blip>
          <a:srcRect l="12239" t="12264" r="13701" b="15256"/>
          <a:stretch/>
        </p:blipFill>
        <p:spPr bwMode="auto">
          <a:xfrm>
            <a:off x="4123533" y="5883382"/>
            <a:ext cx="412074" cy="403286"/>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Images de Picto Nouveaute – Téléchargement gratuit sur Freepik">
            <a:extLst>
              <a:ext uri="{FF2B5EF4-FFF2-40B4-BE49-F238E27FC236}">
                <a16:creationId xmlns:a16="http://schemas.microsoft.com/office/drawing/2014/main" id="{B43386A6-29AB-E121-775A-C693DED089BC}"/>
              </a:ext>
            </a:extLst>
          </p:cNvPr>
          <p:cNvPicPr>
            <a:picLocks noChangeAspect="1" noChangeArrowheads="1"/>
          </p:cNvPicPr>
          <p:nvPr/>
        </p:nvPicPr>
        <p:blipFill rotWithShape="1">
          <a:blip r:embed="rId4">
            <a:clrChange>
              <a:clrFrom>
                <a:srgbClr val="FEFEFE"/>
              </a:clrFrom>
              <a:clrTo>
                <a:srgbClr val="FEFEFE">
                  <a:alpha val="0"/>
                </a:srgbClr>
              </a:clrTo>
            </a:clrChange>
            <a:extLst>
              <a:ext uri="{28A0092B-C50C-407E-A947-70E740481C1C}">
                <a14:useLocalDpi xmlns:a14="http://schemas.microsoft.com/office/drawing/2010/main" val="0"/>
              </a:ext>
            </a:extLst>
          </a:blip>
          <a:srcRect l="12239" t="12264" r="13701" b="15256"/>
          <a:stretch/>
        </p:blipFill>
        <p:spPr bwMode="auto">
          <a:xfrm>
            <a:off x="6703008" y="5347170"/>
            <a:ext cx="412074" cy="403286"/>
          </a:xfrm>
          <a:prstGeom prst="rect">
            <a:avLst/>
          </a:prstGeom>
          <a:noFill/>
          <a:extLst>
            <a:ext uri="{909E8E84-426E-40DD-AFC4-6F175D3DCCD1}">
              <a14:hiddenFill xmlns:a14="http://schemas.microsoft.com/office/drawing/2010/main">
                <a:solidFill>
                  <a:srgbClr val="FFFFFF"/>
                </a:solidFill>
              </a14:hiddenFill>
            </a:ext>
          </a:extLst>
        </p:spPr>
      </p:pic>
      <p:sp>
        <p:nvSpPr>
          <p:cNvPr id="42" name="ZoneTexte 41">
            <a:extLst>
              <a:ext uri="{FF2B5EF4-FFF2-40B4-BE49-F238E27FC236}">
                <a16:creationId xmlns:a16="http://schemas.microsoft.com/office/drawing/2014/main" id="{03CABC4A-4E54-3CC0-E388-93E8DBFA125D}"/>
              </a:ext>
            </a:extLst>
          </p:cNvPr>
          <p:cNvSpPr txBox="1"/>
          <p:nvPr/>
        </p:nvSpPr>
        <p:spPr>
          <a:xfrm>
            <a:off x="7280640" y="1835307"/>
            <a:ext cx="3452254" cy="492443"/>
          </a:xfrm>
          <a:prstGeom prst="rect">
            <a:avLst/>
          </a:prstGeom>
          <a:noFill/>
        </p:spPr>
        <p:txBody>
          <a:bodyPr wrap="square" lIns="91440" tIns="45720" rIns="91440" bIns="45720" rtlCol="0" anchor="t">
            <a:spAutoFit/>
          </a:bodyPr>
          <a:lstStyle/>
          <a:p>
            <a:r>
              <a:rPr lang="fr-FR" sz="1400"/>
              <a:t>Arnaud JEAN-CHARLES</a:t>
            </a:r>
          </a:p>
          <a:p>
            <a:r>
              <a:rPr lang="fr-FR" altLang="fr-FR" sz="1100" i="1">
                <a:latin typeface="Calibri"/>
                <a:cs typeface="Calibri"/>
              </a:rPr>
              <a:t>Chef de projet développement informatique</a:t>
            </a:r>
            <a:endParaRPr lang="fr-FR" sz="1100">
              <a:latin typeface="Calibri"/>
              <a:cs typeface="Calibri"/>
            </a:endParaRPr>
          </a:p>
        </p:txBody>
      </p:sp>
    </p:spTree>
    <p:extLst>
      <p:ext uri="{BB962C8B-B14F-4D97-AF65-F5344CB8AC3E}">
        <p14:creationId xmlns:p14="http://schemas.microsoft.com/office/powerpoint/2010/main" val="41158515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6675" y="323851"/>
            <a:ext cx="5909094" cy="320374"/>
          </a:xfrm>
          <a:prstGeom prst="rect">
            <a:avLst/>
          </a:prstGeom>
        </p:spPr>
        <p:txBody>
          <a:bodyPr vert="horz" wrap="square" lIns="0" tIns="12476" rIns="0" bIns="0" rtlCol="0">
            <a:spAutoFit/>
          </a:bodyPr>
          <a:lstStyle/>
          <a:p>
            <a:pPr marL="12476">
              <a:lnSpc>
                <a:spcPct val="100000"/>
              </a:lnSpc>
              <a:spcBef>
                <a:spcPts val="98"/>
              </a:spcBef>
            </a:pPr>
            <a:r>
              <a:rPr sz="2000" dirty="0"/>
              <a:t>Interventions</a:t>
            </a:r>
            <a:r>
              <a:rPr sz="2000" spc="-59" dirty="0"/>
              <a:t> </a:t>
            </a:r>
            <a:r>
              <a:rPr sz="2000" dirty="0"/>
              <a:t>du</a:t>
            </a:r>
            <a:r>
              <a:rPr sz="2000" spc="-59" dirty="0"/>
              <a:t> </a:t>
            </a:r>
            <a:r>
              <a:rPr sz="2000" dirty="0"/>
              <a:t>SDIS34</a:t>
            </a:r>
            <a:r>
              <a:rPr sz="2000" spc="-59" dirty="0"/>
              <a:t> </a:t>
            </a:r>
            <a:r>
              <a:rPr sz="2000" dirty="0"/>
              <a:t>-</a:t>
            </a:r>
            <a:r>
              <a:rPr sz="2000" spc="-64" dirty="0"/>
              <a:t> </a:t>
            </a:r>
            <a:r>
              <a:rPr sz="2000" spc="-10" dirty="0"/>
              <a:t>Graphiques</a:t>
            </a:r>
          </a:p>
        </p:txBody>
      </p:sp>
      <p:sp>
        <p:nvSpPr>
          <p:cNvPr id="3" name="object 3"/>
          <p:cNvSpPr txBox="1"/>
          <p:nvPr/>
        </p:nvSpPr>
        <p:spPr>
          <a:xfrm>
            <a:off x="1096339" y="1710835"/>
            <a:ext cx="3979866" cy="1260083"/>
          </a:xfrm>
          <a:prstGeom prst="rect">
            <a:avLst/>
          </a:prstGeom>
        </p:spPr>
        <p:txBody>
          <a:bodyPr vert="horz" wrap="square" lIns="0" tIns="154703" rIns="0" bIns="0" rtlCol="0">
            <a:spAutoFit/>
          </a:bodyPr>
          <a:lstStyle/>
          <a:p>
            <a:pPr marL="12476">
              <a:spcBef>
                <a:spcPts val="1218"/>
              </a:spcBef>
            </a:pPr>
            <a:r>
              <a:rPr sz="1768" dirty="0">
                <a:solidFill>
                  <a:srgbClr val="2B3D4F"/>
                </a:solidFill>
                <a:latin typeface="Noto Sans"/>
                <a:cs typeface="Noto Sans"/>
              </a:rPr>
              <a:t>Affichage</a:t>
            </a:r>
            <a:r>
              <a:rPr sz="1768" spc="-34" dirty="0">
                <a:solidFill>
                  <a:srgbClr val="2B3D4F"/>
                </a:solidFill>
                <a:latin typeface="Noto Sans"/>
                <a:cs typeface="Noto Sans"/>
              </a:rPr>
              <a:t> </a:t>
            </a:r>
            <a:r>
              <a:rPr sz="1768" dirty="0">
                <a:solidFill>
                  <a:srgbClr val="2B3D4F"/>
                </a:solidFill>
                <a:latin typeface="Noto Sans"/>
                <a:cs typeface="Noto Sans"/>
              </a:rPr>
              <a:t>par</a:t>
            </a:r>
            <a:r>
              <a:rPr sz="1768" spc="-29" dirty="0">
                <a:solidFill>
                  <a:srgbClr val="2B3D4F"/>
                </a:solidFill>
                <a:latin typeface="Noto Sans"/>
                <a:cs typeface="Noto Sans"/>
              </a:rPr>
              <a:t> </a:t>
            </a:r>
            <a:r>
              <a:rPr sz="1768" dirty="0">
                <a:solidFill>
                  <a:srgbClr val="2B3D4F"/>
                </a:solidFill>
                <a:latin typeface="Noto Sans"/>
                <a:cs typeface="Noto Sans"/>
              </a:rPr>
              <a:t>défaut</a:t>
            </a:r>
            <a:r>
              <a:rPr sz="1768" spc="-39" dirty="0">
                <a:solidFill>
                  <a:srgbClr val="2B3D4F"/>
                </a:solidFill>
                <a:latin typeface="Noto Sans"/>
                <a:cs typeface="Noto Sans"/>
              </a:rPr>
              <a:t> </a:t>
            </a:r>
            <a:r>
              <a:rPr sz="1768" dirty="0">
                <a:solidFill>
                  <a:srgbClr val="2B3D4F"/>
                </a:solidFill>
                <a:latin typeface="Noto Sans"/>
                <a:cs typeface="Noto Sans"/>
              </a:rPr>
              <a:t>:</a:t>
            </a:r>
            <a:r>
              <a:rPr sz="1768" spc="-29" dirty="0">
                <a:solidFill>
                  <a:srgbClr val="2B3D4F"/>
                </a:solidFill>
                <a:latin typeface="Noto Sans"/>
                <a:cs typeface="Noto Sans"/>
              </a:rPr>
              <a:t> </a:t>
            </a:r>
            <a:r>
              <a:rPr sz="1768" dirty="0">
                <a:solidFill>
                  <a:srgbClr val="2B3D4F"/>
                </a:solidFill>
                <a:latin typeface="Noto Sans"/>
                <a:cs typeface="Noto Sans"/>
              </a:rPr>
              <a:t>année</a:t>
            </a:r>
            <a:r>
              <a:rPr sz="1768" spc="-34" dirty="0">
                <a:solidFill>
                  <a:srgbClr val="2B3D4F"/>
                </a:solidFill>
                <a:latin typeface="Noto Sans"/>
                <a:cs typeface="Noto Sans"/>
              </a:rPr>
              <a:t> </a:t>
            </a:r>
            <a:r>
              <a:rPr sz="1768" dirty="0">
                <a:solidFill>
                  <a:srgbClr val="2B3D4F"/>
                </a:solidFill>
                <a:latin typeface="Noto Sans"/>
                <a:cs typeface="Noto Sans"/>
              </a:rPr>
              <a:t>en</a:t>
            </a:r>
            <a:r>
              <a:rPr sz="1768" spc="-29" dirty="0">
                <a:solidFill>
                  <a:srgbClr val="2B3D4F"/>
                </a:solidFill>
                <a:latin typeface="Noto Sans"/>
                <a:cs typeface="Noto Sans"/>
              </a:rPr>
              <a:t> </a:t>
            </a:r>
            <a:r>
              <a:rPr sz="1768" spc="-10" dirty="0">
                <a:solidFill>
                  <a:srgbClr val="2B3D4F"/>
                </a:solidFill>
                <a:latin typeface="Noto Sans"/>
                <a:cs typeface="Noto Sans"/>
              </a:rPr>
              <a:t>cours</a:t>
            </a:r>
            <a:endParaRPr sz="1768" dirty="0">
              <a:latin typeface="Noto Sans"/>
              <a:cs typeface="Noto Sans"/>
            </a:endParaRPr>
          </a:p>
          <a:p>
            <a:pPr marL="180909" indent="-168432">
              <a:spcBef>
                <a:spcPts val="1115"/>
              </a:spcBef>
              <a:buFont typeface="Symbol"/>
              <a:buChar char=""/>
              <a:tabLst>
                <a:tab pos="180909" algn="l"/>
              </a:tabLst>
            </a:pPr>
            <a:r>
              <a:rPr sz="1768" dirty="0">
                <a:solidFill>
                  <a:srgbClr val="2B3D4F"/>
                </a:solidFill>
                <a:latin typeface="Noto Sans"/>
                <a:cs typeface="Noto Sans"/>
              </a:rPr>
              <a:t>Nombre</a:t>
            </a:r>
            <a:r>
              <a:rPr sz="1768" spc="-54" dirty="0">
                <a:solidFill>
                  <a:srgbClr val="2B3D4F"/>
                </a:solidFill>
                <a:latin typeface="Noto Sans"/>
                <a:cs typeface="Noto Sans"/>
              </a:rPr>
              <a:t> </a:t>
            </a:r>
            <a:r>
              <a:rPr sz="1768" dirty="0">
                <a:solidFill>
                  <a:srgbClr val="2B3D4F"/>
                </a:solidFill>
                <a:latin typeface="Noto Sans"/>
                <a:cs typeface="Noto Sans"/>
              </a:rPr>
              <a:t>d'interventions</a:t>
            </a:r>
            <a:r>
              <a:rPr sz="1768" spc="-49" dirty="0">
                <a:solidFill>
                  <a:srgbClr val="2B3D4F"/>
                </a:solidFill>
                <a:latin typeface="Noto Sans"/>
                <a:cs typeface="Noto Sans"/>
              </a:rPr>
              <a:t> :</a:t>
            </a:r>
            <a:endParaRPr sz="1768" dirty="0">
              <a:latin typeface="Noto Sans"/>
              <a:cs typeface="Noto Sans"/>
            </a:endParaRPr>
          </a:p>
          <a:p>
            <a:pPr marL="180909" indent="-168432">
              <a:spcBef>
                <a:spcPts val="1120"/>
              </a:spcBef>
              <a:buFont typeface="Symbol"/>
              <a:buChar char=""/>
              <a:tabLst>
                <a:tab pos="180909" algn="l"/>
              </a:tabLst>
            </a:pPr>
            <a:r>
              <a:rPr sz="1768" dirty="0">
                <a:solidFill>
                  <a:srgbClr val="2B3D4F"/>
                </a:solidFill>
                <a:latin typeface="Noto Sans"/>
                <a:cs typeface="Noto Sans"/>
              </a:rPr>
              <a:t>Interventions</a:t>
            </a:r>
            <a:r>
              <a:rPr sz="1768" spc="-54" dirty="0">
                <a:solidFill>
                  <a:srgbClr val="2B3D4F"/>
                </a:solidFill>
                <a:latin typeface="Noto Sans"/>
                <a:cs typeface="Noto Sans"/>
              </a:rPr>
              <a:t> </a:t>
            </a:r>
            <a:r>
              <a:rPr sz="1768" dirty="0">
                <a:solidFill>
                  <a:srgbClr val="2B3D4F"/>
                </a:solidFill>
                <a:latin typeface="Noto Sans"/>
                <a:cs typeface="Noto Sans"/>
              </a:rPr>
              <a:t>par</a:t>
            </a:r>
            <a:r>
              <a:rPr sz="1768" spc="-49" dirty="0">
                <a:solidFill>
                  <a:srgbClr val="2B3D4F"/>
                </a:solidFill>
                <a:latin typeface="Noto Sans"/>
                <a:cs typeface="Noto Sans"/>
              </a:rPr>
              <a:t> </a:t>
            </a:r>
            <a:r>
              <a:rPr sz="1768" dirty="0">
                <a:solidFill>
                  <a:srgbClr val="2B3D4F"/>
                </a:solidFill>
                <a:latin typeface="Noto Sans"/>
                <a:cs typeface="Noto Sans"/>
              </a:rPr>
              <a:t>famille</a:t>
            </a:r>
            <a:r>
              <a:rPr sz="1768" spc="-49" dirty="0">
                <a:solidFill>
                  <a:srgbClr val="2B3D4F"/>
                </a:solidFill>
                <a:latin typeface="Noto Sans"/>
                <a:cs typeface="Noto Sans"/>
              </a:rPr>
              <a:t> :</a:t>
            </a:r>
            <a:endParaRPr sz="1768" dirty="0">
              <a:latin typeface="Noto Sans"/>
              <a:cs typeface="Noto Sans"/>
            </a:endParaRPr>
          </a:p>
        </p:txBody>
      </p:sp>
      <p:pic>
        <p:nvPicPr>
          <p:cNvPr id="4" name="object 4"/>
          <p:cNvPicPr/>
          <p:nvPr/>
        </p:nvPicPr>
        <p:blipFill>
          <a:blip r:embed="rId2" cstate="print"/>
          <a:stretch>
            <a:fillRect/>
          </a:stretch>
        </p:blipFill>
        <p:spPr>
          <a:xfrm>
            <a:off x="3965623" y="2265808"/>
            <a:ext cx="1062723" cy="389016"/>
          </a:xfrm>
          <a:prstGeom prst="rect">
            <a:avLst/>
          </a:prstGeom>
        </p:spPr>
      </p:pic>
      <p:pic>
        <p:nvPicPr>
          <p:cNvPr id="5" name="object 5"/>
          <p:cNvPicPr/>
          <p:nvPr/>
        </p:nvPicPr>
        <p:blipFill>
          <a:blip r:embed="rId3" cstate="print"/>
          <a:stretch>
            <a:fillRect/>
          </a:stretch>
        </p:blipFill>
        <p:spPr>
          <a:xfrm>
            <a:off x="1686933" y="3140639"/>
            <a:ext cx="1759969" cy="1870085"/>
          </a:xfrm>
          <a:prstGeom prst="rect">
            <a:avLst/>
          </a:prstGeom>
        </p:spPr>
      </p:pic>
      <p:sp>
        <p:nvSpPr>
          <p:cNvPr id="6" name="object 6"/>
          <p:cNvSpPr txBox="1"/>
          <p:nvPr/>
        </p:nvSpPr>
        <p:spPr>
          <a:xfrm>
            <a:off x="5512988" y="1646453"/>
            <a:ext cx="4115232" cy="1265697"/>
          </a:xfrm>
          <a:prstGeom prst="rect">
            <a:avLst/>
          </a:prstGeom>
        </p:spPr>
        <p:txBody>
          <a:bodyPr vert="horz" wrap="square" lIns="0" tIns="12476" rIns="0" bIns="0" rtlCol="0">
            <a:spAutoFit/>
          </a:bodyPr>
          <a:lstStyle/>
          <a:p>
            <a:pPr marL="12476" marR="4991">
              <a:lnSpc>
                <a:spcPct val="152800"/>
              </a:lnSpc>
              <a:spcBef>
                <a:spcPts val="98"/>
              </a:spcBef>
            </a:pPr>
            <a:r>
              <a:rPr sz="1768" dirty="0">
                <a:solidFill>
                  <a:srgbClr val="2B3D4F"/>
                </a:solidFill>
                <a:latin typeface="Noto Sans"/>
                <a:cs typeface="Noto Sans"/>
              </a:rPr>
              <a:t>Historique</a:t>
            </a:r>
            <a:r>
              <a:rPr sz="1768" spc="-29" dirty="0">
                <a:solidFill>
                  <a:srgbClr val="2B3D4F"/>
                </a:solidFill>
                <a:latin typeface="Noto Sans"/>
                <a:cs typeface="Noto Sans"/>
              </a:rPr>
              <a:t> </a:t>
            </a:r>
            <a:r>
              <a:rPr sz="1768" dirty="0">
                <a:solidFill>
                  <a:srgbClr val="2B3D4F"/>
                </a:solidFill>
                <a:latin typeface="Noto Sans"/>
                <a:cs typeface="Noto Sans"/>
              </a:rPr>
              <a:t>par</a:t>
            </a:r>
            <a:r>
              <a:rPr sz="1768" spc="-25" dirty="0">
                <a:solidFill>
                  <a:srgbClr val="2B3D4F"/>
                </a:solidFill>
                <a:latin typeface="Noto Sans"/>
                <a:cs typeface="Noto Sans"/>
              </a:rPr>
              <a:t> </a:t>
            </a:r>
            <a:r>
              <a:rPr sz="1768" dirty="0">
                <a:solidFill>
                  <a:srgbClr val="2B3D4F"/>
                </a:solidFill>
                <a:latin typeface="Noto Sans"/>
                <a:cs typeface="Noto Sans"/>
              </a:rPr>
              <a:t>année</a:t>
            </a:r>
            <a:r>
              <a:rPr sz="1768" spc="-25" dirty="0">
                <a:solidFill>
                  <a:srgbClr val="2B3D4F"/>
                </a:solidFill>
                <a:latin typeface="Noto Sans"/>
                <a:cs typeface="Noto Sans"/>
              </a:rPr>
              <a:t> </a:t>
            </a:r>
            <a:r>
              <a:rPr sz="1768" dirty="0">
                <a:solidFill>
                  <a:srgbClr val="2B3D4F"/>
                </a:solidFill>
                <a:latin typeface="Noto Sans"/>
                <a:cs typeface="Noto Sans"/>
              </a:rPr>
              <a:t>:</a:t>
            </a:r>
            <a:r>
              <a:rPr sz="1768" spc="-29" dirty="0">
                <a:solidFill>
                  <a:srgbClr val="2B3D4F"/>
                </a:solidFill>
                <a:latin typeface="Noto Sans"/>
                <a:cs typeface="Noto Sans"/>
              </a:rPr>
              <a:t> </a:t>
            </a:r>
            <a:r>
              <a:rPr sz="1768" dirty="0">
                <a:solidFill>
                  <a:srgbClr val="2B3D4F"/>
                </a:solidFill>
                <a:latin typeface="Noto Sans"/>
                <a:cs typeface="Noto Sans"/>
              </a:rPr>
              <a:t>2022,</a:t>
            </a:r>
            <a:r>
              <a:rPr sz="1768" spc="-25" dirty="0">
                <a:solidFill>
                  <a:srgbClr val="2B3D4F"/>
                </a:solidFill>
                <a:latin typeface="Noto Sans"/>
                <a:cs typeface="Noto Sans"/>
              </a:rPr>
              <a:t> </a:t>
            </a:r>
            <a:r>
              <a:rPr sz="1768" spc="-20" dirty="0">
                <a:solidFill>
                  <a:srgbClr val="2B3D4F"/>
                </a:solidFill>
                <a:latin typeface="Noto Sans"/>
                <a:cs typeface="Noto Sans"/>
              </a:rPr>
              <a:t>2023 </a:t>
            </a:r>
            <a:r>
              <a:rPr sz="1768" dirty="0">
                <a:solidFill>
                  <a:srgbClr val="2B3D4F"/>
                </a:solidFill>
                <a:latin typeface="Noto Sans"/>
                <a:cs typeface="Noto Sans"/>
              </a:rPr>
              <a:t>Localisation</a:t>
            </a:r>
            <a:r>
              <a:rPr sz="1768" spc="-69" dirty="0">
                <a:solidFill>
                  <a:srgbClr val="2B3D4F"/>
                </a:solidFill>
                <a:latin typeface="Noto Sans"/>
                <a:cs typeface="Noto Sans"/>
              </a:rPr>
              <a:t> </a:t>
            </a:r>
            <a:r>
              <a:rPr sz="1768" dirty="0">
                <a:solidFill>
                  <a:srgbClr val="2B3D4F"/>
                </a:solidFill>
                <a:latin typeface="Noto Sans"/>
                <a:cs typeface="Noto Sans"/>
              </a:rPr>
              <a:t>par</a:t>
            </a:r>
            <a:r>
              <a:rPr sz="1768" spc="-54" dirty="0">
                <a:solidFill>
                  <a:srgbClr val="2B3D4F"/>
                </a:solidFill>
                <a:latin typeface="Noto Sans"/>
                <a:cs typeface="Noto Sans"/>
              </a:rPr>
              <a:t> </a:t>
            </a:r>
            <a:r>
              <a:rPr sz="1768" dirty="0">
                <a:solidFill>
                  <a:srgbClr val="2B3D4F"/>
                </a:solidFill>
                <a:latin typeface="Noto Sans"/>
                <a:cs typeface="Noto Sans"/>
              </a:rPr>
              <a:t>numéro</a:t>
            </a:r>
            <a:r>
              <a:rPr sz="1768" spc="-49" dirty="0">
                <a:solidFill>
                  <a:srgbClr val="2B3D4F"/>
                </a:solidFill>
                <a:latin typeface="Noto Sans"/>
                <a:cs typeface="Noto Sans"/>
              </a:rPr>
              <a:t> </a:t>
            </a:r>
            <a:r>
              <a:rPr sz="1768" spc="-10" dirty="0">
                <a:solidFill>
                  <a:srgbClr val="2B3D4F"/>
                </a:solidFill>
                <a:latin typeface="Noto Sans"/>
                <a:cs typeface="Noto Sans"/>
              </a:rPr>
              <a:t>d’intervention</a:t>
            </a:r>
            <a:endParaRPr sz="1768" dirty="0">
              <a:latin typeface="Noto Sans"/>
              <a:cs typeface="Noto Sans"/>
            </a:endParaRPr>
          </a:p>
          <a:p>
            <a:pPr marL="180909" indent="-168432">
              <a:spcBef>
                <a:spcPts val="1159"/>
              </a:spcBef>
              <a:buFont typeface="Symbol"/>
              <a:buChar char=""/>
              <a:tabLst>
                <a:tab pos="180909" algn="l"/>
              </a:tabLst>
            </a:pPr>
            <a:r>
              <a:rPr sz="1768" dirty="0">
                <a:solidFill>
                  <a:srgbClr val="2B3D4F"/>
                </a:solidFill>
                <a:latin typeface="Noto Sans"/>
                <a:cs typeface="Noto Sans"/>
              </a:rPr>
              <a:t>Interventions</a:t>
            </a:r>
            <a:r>
              <a:rPr sz="1768" spc="-39" dirty="0">
                <a:solidFill>
                  <a:srgbClr val="2B3D4F"/>
                </a:solidFill>
                <a:latin typeface="Noto Sans"/>
                <a:cs typeface="Noto Sans"/>
              </a:rPr>
              <a:t> </a:t>
            </a:r>
            <a:r>
              <a:rPr sz="1768" dirty="0">
                <a:solidFill>
                  <a:srgbClr val="2B3D4F"/>
                </a:solidFill>
                <a:latin typeface="Noto Sans"/>
                <a:cs typeface="Noto Sans"/>
              </a:rPr>
              <a:t>par</a:t>
            </a:r>
            <a:r>
              <a:rPr sz="1768" spc="-34" dirty="0">
                <a:solidFill>
                  <a:srgbClr val="2B3D4F"/>
                </a:solidFill>
                <a:latin typeface="Noto Sans"/>
                <a:cs typeface="Noto Sans"/>
              </a:rPr>
              <a:t> </a:t>
            </a:r>
            <a:r>
              <a:rPr sz="1768" spc="-10" dirty="0">
                <a:solidFill>
                  <a:srgbClr val="2B3D4F"/>
                </a:solidFill>
                <a:latin typeface="Noto Sans"/>
                <a:cs typeface="Noto Sans"/>
              </a:rPr>
              <a:t>sous-</a:t>
            </a:r>
            <a:r>
              <a:rPr sz="1768" dirty="0">
                <a:solidFill>
                  <a:srgbClr val="2B3D4F"/>
                </a:solidFill>
                <a:latin typeface="Noto Sans"/>
                <a:cs typeface="Noto Sans"/>
              </a:rPr>
              <a:t>famille</a:t>
            </a:r>
            <a:r>
              <a:rPr sz="1768" spc="-34" dirty="0">
                <a:solidFill>
                  <a:srgbClr val="2B3D4F"/>
                </a:solidFill>
                <a:latin typeface="Noto Sans"/>
                <a:cs typeface="Noto Sans"/>
              </a:rPr>
              <a:t> </a:t>
            </a:r>
            <a:r>
              <a:rPr sz="1768" spc="-49" dirty="0">
                <a:solidFill>
                  <a:srgbClr val="2B3D4F"/>
                </a:solidFill>
                <a:latin typeface="Noto Sans"/>
                <a:cs typeface="Noto Sans"/>
              </a:rPr>
              <a:t>:</a:t>
            </a:r>
            <a:endParaRPr sz="1768" dirty="0">
              <a:latin typeface="Noto Sans"/>
              <a:cs typeface="Noto Sans"/>
            </a:endParaRPr>
          </a:p>
        </p:txBody>
      </p:sp>
      <p:pic>
        <p:nvPicPr>
          <p:cNvPr id="7" name="object 7"/>
          <p:cNvPicPr/>
          <p:nvPr/>
        </p:nvPicPr>
        <p:blipFill>
          <a:blip r:embed="rId4" cstate="print"/>
          <a:stretch>
            <a:fillRect/>
          </a:stretch>
        </p:blipFill>
        <p:spPr>
          <a:xfrm>
            <a:off x="6407525" y="3191651"/>
            <a:ext cx="2221585" cy="1782919"/>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6675" y="324187"/>
            <a:ext cx="5804903" cy="320374"/>
          </a:xfrm>
          <a:prstGeom prst="rect">
            <a:avLst/>
          </a:prstGeom>
        </p:spPr>
        <p:txBody>
          <a:bodyPr vert="horz" wrap="square" lIns="0" tIns="12476" rIns="0" bIns="0" rtlCol="0">
            <a:spAutoFit/>
          </a:bodyPr>
          <a:lstStyle/>
          <a:p>
            <a:pPr marL="12476">
              <a:lnSpc>
                <a:spcPct val="100000"/>
              </a:lnSpc>
              <a:spcBef>
                <a:spcPts val="98"/>
              </a:spcBef>
            </a:pPr>
            <a:r>
              <a:rPr sz="2000" dirty="0"/>
              <a:t>Interventions</a:t>
            </a:r>
            <a:r>
              <a:rPr sz="2000" spc="-59" dirty="0"/>
              <a:t> </a:t>
            </a:r>
            <a:r>
              <a:rPr sz="2000" dirty="0"/>
              <a:t>du</a:t>
            </a:r>
            <a:r>
              <a:rPr sz="2000" spc="-59" dirty="0"/>
              <a:t> </a:t>
            </a:r>
            <a:r>
              <a:rPr sz="2000" dirty="0"/>
              <a:t>SDIS34</a:t>
            </a:r>
            <a:r>
              <a:rPr sz="2000" spc="-59" dirty="0"/>
              <a:t> </a:t>
            </a:r>
            <a:r>
              <a:rPr sz="2000" dirty="0"/>
              <a:t>-</a:t>
            </a:r>
            <a:r>
              <a:rPr sz="2000" spc="-64" dirty="0"/>
              <a:t> </a:t>
            </a:r>
            <a:r>
              <a:rPr sz="2000" spc="-10" dirty="0"/>
              <a:t>Graphiques</a:t>
            </a:r>
          </a:p>
        </p:txBody>
      </p:sp>
      <p:sp>
        <p:nvSpPr>
          <p:cNvPr id="3" name="object 3"/>
          <p:cNvSpPr txBox="1"/>
          <p:nvPr/>
        </p:nvSpPr>
        <p:spPr>
          <a:xfrm>
            <a:off x="1410664" y="2234001"/>
            <a:ext cx="3381639" cy="284660"/>
          </a:xfrm>
          <a:prstGeom prst="rect">
            <a:avLst/>
          </a:prstGeom>
        </p:spPr>
        <p:txBody>
          <a:bodyPr vert="horz" wrap="square" lIns="0" tIns="12476" rIns="0" bIns="0" rtlCol="0">
            <a:spAutoFit/>
          </a:bodyPr>
          <a:lstStyle/>
          <a:p>
            <a:pPr marL="180909" indent="-168432">
              <a:spcBef>
                <a:spcPts val="98"/>
              </a:spcBef>
              <a:buFont typeface="Symbol"/>
              <a:buChar char=""/>
              <a:tabLst>
                <a:tab pos="180909" algn="l"/>
              </a:tabLst>
            </a:pPr>
            <a:r>
              <a:rPr sz="1768" dirty="0">
                <a:solidFill>
                  <a:srgbClr val="2B3D4F"/>
                </a:solidFill>
                <a:latin typeface="Noto Sans"/>
                <a:cs typeface="Noto Sans"/>
              </a:rPr>
              <a:t>Interventions</a:t>
            </a:r>
            <a:r>
              <a:rPr sz="1768" spc="-69" dirty="0">
                <a:solidFill>
                  <a:srgbClr val="2B3D4F"/>
                </a:solidFill>
                <a:latin typeface="Noto Sans"/>
                <a:cs typeface="Noto Sans"/>
              </a:rPr>
              <a:t> </a:t>
            </a:r>
            <a:r>
              <a:rPr sz="1768" dirty="0">
                <a:solidFill>
                  <a:srgbClr val="2B3D4F"/>
                </a:solidFill>
                <a:latin typeface="Noto Sans"/>
                <a:cs typeface="Noto Sans"/>
              </a:rPr>
              <a:t>par</a:t>
            </a:r>
            <a:r>
              <a:rPr sz="1768" spc="-64" dirty="0">
                <a:solidFill>
                  <a:srgbClr val="2B3D4F"/>
                </a:solidFill>
                <a:latin typeface="Noto Sans"/>
                <a:cs typeface="Noto Sans"/>
              </a:rPr>
              <a:t> </a:t>
            </a:r>
            <a:r>
              <a:rPr sz="1768" dirty="0">
                <a:solidFill>
                  <a:srgbClr val="2B3D4F"/>
                </a:solidFill>
                <a:latin typeface="Noto Sans"/>
                <a:cs typeface="Noto Sans"/>
              </a:rPr>
              <a:t>compagnie</a:t>
            </a:r>
            <a:r>
              <a:rPr sz="1768" spc="-69" dirty="0">
                <a:solidFill>
                  <a:srgbClr val="2B3D4F"/>
                </a:solidFill>
                <a:latin typeface="Noto Sans"/>
                <a:cs typeface="Noto Sans"/>
              </a:rPr>
              <a:t> </a:t>
            </a:r>
            <a:r>
              <a:rPr sz="1768" spc="-59" dirty="0">
                <a:solidFill>
                  <a:srgbClr val="2B3D4F"/>
                </a:solidFill>
                <a:latin typeface="Noto Sans"/>
                <a:cs typeface="Noto Sans"/>
              </a:rPr>
              <a:t>:</a:t>
            </a:r>
            <a:endParaRPr sz="1768" dirty="0">
              <a:latin typeface="Noto Sans"/>
              <a:cs typeface="Noto Sans"/>
            </a:endParaRPr>
          </a:p>
        </p:txBody>
      </p:sp>
      <p:sp>
        <p:nvSpPr>
          <p:cNvPr id="4" name="object 4"/>
          <p:cNvSpPr txBox="1"/>
          <p:nvPr/>
        </p:nvSpPr>
        <p:spPr>
          <a:xfrm>
            <a:off x="6086818" y="2305089"/>
            <a:ext cx="2628708" cy="284660"/>
          </a:xfrm>
          <a:prstGeom prst="rect">
            <a:avLst/>
          </a:prstGeom>
        </p:spPr>
        <p:txBody>
          <a:bodyPr vert="horz" wrap="square" lIns="0" tIns="12476" rIns="0" bIns="0" rtlCol="0">
            <a:spAutoFit/>
          </a:bodyPr>
          <a:lstStyle/>
          <a:p>
            <a:pPr marL="180909" indent="-168432">
              <a:spcBef>
                <a:spcPts val="98"/>
              </a:spcBef>
              <a:buFont typeface="Symbol"/>
              <a:buChar char=""/>
              <a:tabLst>
                <a:tab pos="180909" algn="l"/>
              </a:tabLst>
            </a:pPr>
            <a:r>
              <a:rPr sz="1768" dirty="0">
                <a:solidFill>
                  <a:srgbClr val="2B3D4F"/>
                </a:solidFill>
                <a:latin typeface="Noto Sans"/>
                <a:cs typeface="Noto Sans"/>
              </a:rPr>
              <a:t>Interventions</a:t>
            </a:r>
            <a:r>
              <a:rPr sz="1768" spc="-39" dirty="0">
                <a:solidFill>
                  <a:srgbClr val="2B3D4F"/>
                </a:solidFill>
                <a:latin typeface="Noto Sans"/>
                <a:cs typeface="Noto Sans"/>
              </a:rPr>
              <a:t> </a:t>
            </a:r>
            <a:r>
              <a:rPr sz="1768" dirty="0">
                <a:solidFill>
                  <a:srgbClr val="2B3D4F"/>
                </a:solidFill>
                <a:latin typeface="Noto Sans"/>
                <a:cs typeface="Noto Sans"/>
              </a:rPr>
              <a:t>par</a:t>
            </a:r>
            <a:r>
              <a:rPr sz="1768" spc="-34" dirty="0">
                <a:solidFill>
                  <a:srgbClr val="2B3D4F"/>
                </a:solidFill>
                <a:latin typeface="Noto Sans"/>
                <a:cs typeface="Noto Sans"/>
              </a:rPr>
              <a:t> </a:t>
            </a:r>
            <a:r>
              <a:rPr sz="1768" dirty="0">
                <a:solidFill>
                  <a:srgbClr val="2B3D4F"/>
                </a:solidFill>
                <a:latin typeface="Noto Sans"/>
                <a:cs typeface="Noto Sans"/>
              </a:rPr>
              <a:t>jour</a:t>
            </a:r>
            <a:r>
              <a:rPr sz="1768" spc="-34" dirty="0">
                <a:solidFill>
                  <a:srgbClr val="2B3D4F"/>
                </a:solidFill>
                <a:latin typeface="Noto Sans"/>
                <a:cs typeface="Noto Sans"/>
              </a:rPr>
              <a:t> </a:t>
            </a:r>
            <a:r>
              <a:rPr sz="1768" spc="-49" dirty="0">
                <a:solidFill>
                  <a:srgbClr val="2B3D4F"/>
                </a:solidFill>
                <a:latin typeface="Noto Sans"/>
                <a:cs typeface="Noto Sans"/>
              </a:rPr>
              <a:t>:</a:t>
            </a:r>
            <a:endParaRPr sz="1768" dirty="0">
              <a:latin typeface="Noto Sans"/>
              <a:cs typeface="Noto Sans"/>
            </a:endParaRPr>
          </a:p>
        </p:txBody>
      </p:sp>
      <p:pic>
        <p:nvPicPr>
          <p:cNvPr id="5" name="object 5"/>
          <p:cNvPicPr/>
          <p:nvPr/>
        </p:nvPicPr>
        <p:blipFill>
          <a:blip r:embed="rId2" cstate="print"/>
          <a:stretch>
            <a:fillRect/>
          </a:stretch>
        </p:blipFill>
        <p:spPr>
          <a:xfrm>
            <a:off x="1726138" y="2819758"/>
            <a:ext cx="2512497" cy="2117740"/>
          </a:xfrm>
          <a:prstGeom prst="rect">
            <a:avLst/>
          </a:prstGeom>
        </p:spPr>
      </p:pic>
      <p:pic>
        <p:nvPicPr>
          <p:cNvPr id="6" name="object 6"/>
          <p:cNvPicPr/>
          <p:nvPr/>
        </p:nvPicPr>
        <p:blipFill>
          <a:blip r:embed="rId3" cstate="print"/>
          <a:stretch>
            <a:fillRect/>
          </a:stretch>
        </p:blipFill>
        <p:spPr>
          <a:xfrm>
            <a:off x="6019478" y="2761039"/>
            <a:ext cx="3413040" cy="1949685"/>
          </a:xfrm>
          <a:prstGeom prst="rect">
            <a:avLst/>
          </a:prstGeom>
        </p:spPr>
      </p:pic>
      <p:sp>
        <p:nvSpPr>
          <p:cNvPr id="7" name="object 7"/>
          <p:cNvSpPr txBox="1">
            <a:spLocks noGrp="1"/>
          </p:cNvSpPr>
          <p:nvPr>
            <p:ph type="sldNum" sz="quarter" idx="7"/>
          </p:nvPr>
        </p:nvSpPr>
        <p:spPr>
          <a:xfrm>
            <a:off x="9370859" y="5231138"/>
            <a:ext cx="350520" cy="337185"/>
          </a:xfrm>
          <a:prstGeom prst="rect">
            <a:avLst/>
          </a:prstGeom>
        </p:spPr>
        <p:txBody>
          <a:bodyPr vert="horz" wrap="square" lIns="0" tIns="0" rIns="0" bIns="0" rtlCol="0">
            <a:spAutoFit/>
          </a:bodyPr>
          <a:lstStyle>
            <a:defPPr>
              <a:defRPr kern="0"/>
            </a:defPPr>
            <a:lvl1pPr>
              <a:defRPr sz="1800" b="1" i="0">
                <a:solidFill>
                  <a:schemeClr val="bg1"/>
                </a:solidFill>
                <a:latin typeface="Noto Sans"/>
                <a:cs typeface="Noto Sans"/>
              </a:defRPr>
            </a:lvl1pPr>
          </a:lstStyle>
          <a:p>
            <a:pPr marL="38100">
              <a:spcBef>
                <a:spcPts val="225"/>
              </a:spcBef>
            </a:pPr>
            <a:fld id="{81D60167-4931-47E6-BA6A-407CBD079E47}" type="slidenum">
              <a:rPr lang="fr-FR" spc="-25" smtClean="0"/>
              <a:pPr marL="38100">
                <a:spcBef>
                  <a:spcPts val="225"/>
                </a:spcBef>
              </a:pPr>
              <a:t>41</a:t>
            </a:fld>
            <a:endParaRPr spc="-25"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6675" y="324187"/>
            <a:ext cx="5804903" cy="320374"/>
          </a:xfrm>
          <a:prstGeom prst="rect">
            <a:avLst/>
          </a:prstGeom>
        </p:spPr>
        <p:txBody>
          <a:bodyPr vert="horz" wrap="square" lIns="0" tIns="12476" rIns="0" bIns="0" rtlCol="0">
            <a:spAutoFit/>
          </a:bodyPr>
          <a:lstStyle/>
          <a:p>
            <a:pPr marL="12476">
              <a:lnSpc>
                <a:spcPct val="100000"/>
              </a:lnSpc>
              <a:spcBef>
                <a:spcPts val="98"/>
              </a:spcBef>
            </a:pPr>
            <a:r>
              <a:rPr sz="2000" dirty="0"/>
              <a:t>Interventions</a:t>
            </a:r>
            <a:r>
              <a:rPr sz="2000" spc="-59" dirty="0"/>
              <a:t> </a:t>
            </a:r>
            <a:r>
              <a:rPr sz="2000" dirty="0"/>
              <a:t>du</a:t>
            </a:r>
            <a:r>
              <a:rPr sz="2000" spc="-59" dirty="0"/>
              <a:t> </a:t>
            </a:r>
            <a:r>
              <a:rPr sz="2000" dirty="0"/>
              <a:t>SDIS34</a:t>
            </a:r>
            <a:r>
              <a:rPr sz="2000" spc="-59" dirty="0"/>
              <a:t> </a:t>
            </a:r>
            <a:r>
              <a:rPr sz="2000" dirty="0"/>
              <a:t>-</a:t>
            </a:r>
            <a:r>
              <a:rPr sz="2000" spc="-64" dirty="0"/>
              <a:t> </a:t>
            </a:r>
            <a:r>
              <a:rPr sz="2000" spc="-10" dirty="0"/>
              <a:t>Filtrage</a:t>
            </a:r>
          </a:p>
        </p:txBody>
      </p:sp>
      <p:sp>
        <p:nvSpPr>
          <p:cNvPr id="3" name="object 3"/>
          <p:cNvSpPr txBox="1"/>
          <p:nvPr/>
        </p:nvSpPr>
        <p:spPr>
          <a:xfrm>
            <a:off x="509941" y="1463381"/>
            <a:ext cx="3523866" cy="609236"/>
          </a:xfrm>
          <a:prstGeom prst="rect">
            <a:avLst/>
          </a:prstGeom>
          <a:solidFill>
            <a:schemeClr val="bg1"/>
          </a:solidFill>
        </p:spPr>
        <p:txBody>
          <a:bodyPr vert="horz" wrap="square" lIns="0" tIns="12476" rIns="0" bIns="0" rtlCol="0">
            <a:spAutoFit/>
          </a:bodyPr>
          <a:lstStyle/>
          <a:p>
            <a:pPr marL="12476" marR="4991" indent="168432">
              <a:lnSpc>
                <a:spcPct val="113399"/>
              </a:lnSpc>
              <a:spcBef>
                <a:spcPts val="98"/>
              </a:spcBef>
              <a:buFont typeface="Symbol"/>
              <a:buChar char=""/>
              <a:tabLst>
                <a:tab pos="180909" algn="l"/>
              </a:tabLst>
            </a:pPr>
            <a:r>
              <a:rPr sz="1768" dirty="0">
                <a:solidFill>
                  <a:srgbClr val="2B3D4F"/>
                </a:solidFill>
                <a:latin typeface="Noto Sans"/>
                <a:cs typeface="Noto Sans"/>
              </a:rPr>
              <a:t>Exemple</a:t>
            </a:r>
            <a:r>
              <a:rPr sz="1768" spc="-34" dirty="0">
                <a:solidFill>
                  <a:srgbClr val="2B3D4F"/>
                </a:solidFill>
                <a:latin typeface="Noto Sans"/>
                <a:cs typeface="Noto Sans"/>
              </a:rPr>
              <a:t> </a:t>
            </a:r>
            <a:r>
              <a:rPr sz="1768" dirty="0">
                <a:solidFill>
                  <a:srgbClr val="2B3D4F"/>
                </a:solidFill>
                <a:latin typeface="Noto Sans"/>
                <a:cs typeface="Noto Sans"/>
              </a:rPr>
              <a:t>de</a:t>
            </a:r>
            <a:r>
              <a:rPr sz="1768" spc="-34" dirty="0">
                <a:solidFill>
                  <a:srgbClr val="2B3D4F"/>
                </a:solidFill>
                <a:latin typeface="Noto Sans"/>
                <a:cs typeface="Noto Sans"/>
              </a:rPr>
              <a:t> </a:t>
            </a:r>
            <a:r>
              <a:rPr sz="1768" dirty="0">
                <a:solidFill>
                  <a:srgbClr val="2B3D4F"/>
                </a:solidFill>
                <a:latin typeface="Noto Sans"/>
                <a:cs typeface="Noto Sans"/>
              </a:rPr>
              <a:t>filtre</a:t>
            </a:r>
            <a:r>
              <a:rPr sz="1768" spc="-34" dirty="0">
                <a:solidFill>
                  <a:srgbClr val="2B3D4F"/>
                </a:solidFill>
                <a:latin typeface="Noto Sans"/>
                <a:cs typeface="Noto Sans"/>
              </a:rPr>
              <a:t> </a:t>
            </a:r>
            <a:r>
              <a:rPr sz="1768" dirty="0">
                <a:solidFill>
                  <a:srgbClr val="2B3D4F"/>
                </a:solidFill>
                <a:latin typeface="Noto Sans"/>
                <a:cs typeface="Noto Sans"/>
              </a:rPr>
              <a:t>:</a:t>
            </a:r>
            <a:r>
              <a:rPr sz="1768" spc="-34" dirty="0">
                <a:solidFill>
                  <a:srgbClr val="2B3D4F"/>
                </a:solidFill>
                <a:latin typeface="Noto Sans"/>
                <a:cs typeface="Noto Sans"/>
              </a:rPr>
              <a:t> </a:t>
            </a:r>
            <a:r>
              <a:rPr sz="1768" dirty="0">
                <a:solidFill>
                  <a:srgbClr val="2B3D4F"/>
                </a:solidFill>
                <a:latin typeface="Noto Sans"/>
                <a:cs typeface="Noto Sans"/>
              </a:rPr>
              <a:t>Janv</a:t>
            </a:r>
            <a:r>
              <a:rPr sz="1768" spc="-39" dirty="0">
                <a:solidFill>
                  <a:srgbClr val="2B3D4F"/>
                </a:solidFill>
                <a:latin typeface="Noto Sans"/>
                <a:cs typeface="Noto Sans"/>
              </a:rPr>
              <a:t> </a:t>
            </a:r>
            <a:r>
              <a:rPr sz="1768" dirty="0">
                <a:solidFill>
                  <a:srgbClr val="2B3D4F"/>
                </a:solidFill>
                <a:latin typeface="Noto Sans"/>
                <a:cs typeface="Noto Sans"/>
              </a:rPr>
              <a:t>2024</a:t>
            </a:r>
            <a:r>
              <a:rPr sz="1768" spc="-34" dirty="0">
                <a:solidFill>
                  <a:srgbClr val="2B3D4F"/>
                </a:solidFill>
                <a:latin typeface="Noto Sans"/>
                <a:cs typeface="Noto Sans"/>
              </a:rPr>
              <a:t> </a:t>
            </a:r>
            <a:r>
              <a:rPr sz="1768" spc="-49" dirty="0">
                <a:solidFill>
                  <a:srgbClr val="2B3D4F"/>
                </a:solidFill>
                <a:latin typeface="Noto Sans"/>
                <a:cs typeface="Noto Sans"/>
              </a:rPr>
              <a:t>+ </a:t>
            </a:r>
            <a:r>
              <a:rPr sz="1768" spc="-10" dirty="0">
                <a:solidFill>
                  <a:srgbClr val="2B3D4F"/>
                </a:solidFill>
                <a:latin typeface="Noto Sans"/>
                <a:cs typeface="Noto Sans"/>
              </a:rPr>
              <a:t>Feux-</a:t>
            </a:r>
            <a:r>
              <a:rPr sz="1768" dirty="0">
                <a:solidFill>
                  <a:srgbClr val="2B3D4F"/>
                </a:solidFill>
                <a:latin typeface="Noto Sans"/>
                <a:cs typeface="Noto Sans"/>
              </a:rPr>
              <a:t>Explosion</a:t>
            </a:r>
            <a:r>
              <a:rPr sz="1768" spc="-44" dirty="0">
                <a:solidFill>
                  <a:srgbClr val="2B3D4F"/>
                </a:solidFill>
                <a:latin typeface="Noto Sans"/>
                <a:cs typeface="Noto Sans"/>
              </a:rPr>
              <a:t> </a:t>
            </a:r>
            <a:r>
              <a:rPr sz="1768" dirty="0">
                <a:solidFill>
                  <a:srgbClr val="2B3D4F"/>
                </a:solidFill>
                <a:latin typeface="Noto Sans"/>
                <a:cs typeface="Noto Sans"/>
              </a:rPr>
              <a:t>+</a:t>
            </a:r>
            <a:r>
              <a:rPr sz="1768" spc="-39" dirty="0">
                <a:solidFill>
                  <a:srgbClr val="2B3D4F"/>
                </a:solidFill>
                <a:latin typeface="Noto Sans"/>
                <a:cs typeface="Noto Sans"/>
              </a:rPr>
              <a:t> </a:t>
            </a:r>
            <a:r>
              <a:rPr sz="1768" dirty="0">
                <a:solidFill>
                  <a:srgbClr val="2B3D4F"/>
                </a:solidFill>
                <a:latin typeface="Noto Sans"/>
                <a:cs typeface="Noto Sans"/>
              </a:rPr>
              <a:t>compagnie</a:t>
            </a:r>
            <a:r>
              <a:rPr sz="1768" spc="-39" dirty="0">
                <a:solidFill>
                  <a:srgbClr val="2B3D4F"/>
                </a:solidFill>
                <a:latin typeface="Noto Sans"/>
                <a:cs typeface="Noto Sans"/>
              </a:rPr>
              <a:t> </a:t>
            </a:r>
            <a:r>
              <a:rPr sz="1768" spc="-25" dirty="0">
                <a:solidFill>
                  <a:srgbClr val="2B3D4F"/>
                </a:solidFill>
                <a:latin typeface="Noto Sans"/>
                <a:cs typeface="Noto Sans"/>
              </a:rPr>
              <a:t>BDT</a:t>
            </a:r>
            <a:endParaRPr sz="1768" dirty="0">
              <a:latin typeface="Noto Sans"/>
              <a:cs typeface="Noto Sans"/>
            </a:endParaRPr>
          </a:p>
        </p:txBody>
      </p:sp>
      <p:sp>
        <p:nvSpPr>
          <p:cNvPr id="4" name="object 4"/>
          <p:cNvSpPr txBox="1"/>
          <p:nvPr/>
        </p:nvSpPr>
        <p:spPr>
          <a:xfrm>
            <a:off x="5008037" y="1434399"/>
            <a:ext cx="2320549" cy="284660"/>
          </a:xfrm>
          <a:prstGeom prst="rect">
            <a:avLst/>
          </a:prstGeom>
        </p:spPr>
        <p:txBody>
          <a:bodyPr vert="horz" wrap="square" lIns="0" tIns="12476" rIns="0" bIns="0" rtlCol="0">
            <a:spAutoFit/>
          </a:bodyPr>
          <a:lstStyle/>
          <a:p>
            <a:pPr marL="180909" indent="-168432">
              <a:spcBef>
                <a:spcPts val="98"/>
              </a:spcBef>
              <a:buFont typeface="Symbol"/>
              <a:buChar char=""/>
              <a:tabLst>
                <a:tab pos="180909" algn="l"/>
              </a:tabLst>
            </a:pPr>
            <a:r>
              <a:rPr sz="1768" dirty="0">
                <a:solidFill>
                  <a:srgbClr val="2B3D4F"/>
                </a:solidFill>
                <a:latin typeface="Noto Sans"/>
                <a:cs typeface="Noto Sans"/>
              </a:rPr>
              <a:t>Résultat</a:t>
            </a:r>
            <a:r>
              <a:rPr sz="1768" spc="-44" dirty="0">
                <a:solidFill>
                  <a:srgbClr val="2B3D4F"/>
                </a:solidFill>
                <a:latin typeface="Noto Sans"/>
                <a:cs typeface="Noto Sans"/>
              </a:rPr>
              <a:t> </a:t>
            </a:r>
            <a:r>
              <a:rPr sz="1768" dirty="0">
                <a:solidFill>
                  <a:srgbClr val="2B3D4F"/>
                </a:solidFill>
                <a:latin typeface="Noto Sans"/>
                <a:cs typeface="Noto Sans"/>
              </a:rPr>
              <a:t>carte</a:t>
            </a:r>
            <a:r>
              <a:rPr sz="1768" spc="-44" dirty="0">
                <a:solidFill>
                  <a:srgbClr val="2B3D4F"/>
                </a:solidFill>
                <a:latin typeface="Noto Sans"/>
                <a:cs typeface="Noto Sans"/>
              </a:rPr>
              <a:t> </a:t>
            </a:r>
            <a:r>
              <a:rPr sz="1768" spc="-10" dirty="0">
                <a:solidFill>
                  <a:srgbClr val="2B3D4F"/>
                </a:solidFill>
                <a:latin typeface="Noto Sans"/>
                <a:cs typeface="Noto Sans"/>
              </a:rPr>
              <a:t>filtrée</a:t>
            </a:r>
            <a:endParaRPr sz="1768">
              <a:latin typeface="Noto Sans"/>
              <a:cs typeface="Noto Sans"/>
            </a:endParaRPr>
          </a:p>
        </p:txBody>
      </p:sp>
      <p:pic>
        <p:nvPicPr>
          <p:cNvPr id="5" name="object 5"/>
          <p:cNvPicPr/>
          <p:nvPr/>
        </p:nvPicPr>
        <p:blipFill>
          <a:blip r:embed="rId2" cstate="print"/>
          <a:stretch>
            <a:fillRect/>
          </a:stretch>
        </p:blipFill>
        <p:spPr>
          <a:xfrm>
            <a:off x="893754" y="2152410"/>
            <a:ext cx="1838997" cy="1919980"/>
          </a:xfrm>
          <a:prstGeom prst="rect">
            <a:avLst/>
          </a:prstGeom>
        </p:spPr>
      </p:pic>
      <p:sp>
        <p:nvSpPr>
          <p:cNvPr id="6" name="object 6"/>
          <p:cNvSpPr txBox="1"/>
          <p:nvPr/>
        </p:nvSpPr>
        <p:spPr>
          <a:xfrm>
            <a:off x="509940" y="4151862"/>
            <a:ext cx="2407882" cy="284660"/>
          </a:xfrm>
          <a:prstGeom prst="rect">
            <a:avLst/>
          </a:prstGeom>
          <a:solidFill>
            <a:schemeClr val="bg1"/>
          </a:solidFill>
        </p:spPr>
        <p:txBody>
          <a:bodyPr vert="horz" wrap="square" lIns="0" tIns="12476" rIns="0" bIns="0" rtlCol="0">
            <a:spAutoFit/>
          </a:bodyPr>
          <a:lstStyle/>
          <a:p>
            <a:pPr marL="180909" indent="-168432">
              <a:spcBef>
                <a:spcPts val="98"/>
              </a:spcBef>
              <a:buFont typeface="Symbol"/>
              <a:buChar char=""/>
              <a:tabLst>
                <a:tab pos="180909" algn="l"/>
              </a:tabLst>
            </a:pPr>
            <a:r>
              <a:rPr sz="1768" dirty="0">
                <a:solidFill>
                  <a:srgbClr val="2B3D4F"/>
                </a:solidFill>
                <a:latin typeface="Noto Sans"/>
                <a:cs typeface="Noto Sans"/>
              </a:rPr>
              <a:t>Résultat</a:t>
            </a:r>
            <a:r>
              <a:rPr sz="1768" spc="-64" dirty="0">
                <a:solidFill>
                  <a:srgbClr val="2B3D4F"/>
                </a:solidFill>
                <a:latin typeface="Noto Sans"/>
                <a:cs typeface="Noto Sans"/>
              </a:rPr>
              <a:t> </a:t>
            </a:r>
            <a:r>
              <a:rPr sz="1768" dirty="0">
                <a:solidFill>
                  <a:srgbClr val="2B3D4F"/>
                </a:solidFill>
                <a:latin typeface="Noto Sans"/>
                <a:cs typeface="Noto Sans"/>
              </a:rPr>
              <a:t>dataviz</a:t>
            </a:r>
            <a:r>
              <a:rPr sz="1768" spc="-64" dirty="0">
                <a:solidFill>
                  <a:srgbClr val="2B3D4F"/>
                </a:solidFill>
                <a:latin typeface="Noto Sans"/>
                <a:cs typeface="Noto Sans"/>
              </a:rPr>
              <a:t> </a:t>
            </a:r>
            <a:r>
              <a:rPr sz="1768" spc="-10" dirty="0">
                <a:solidFill>
                  <a:srgbClr val="2B3D4F"/>
                </a:solidFill>
                <a:latin typeface="Noto Sans"/>
                <a:cs typeface="Noto Sans"/>
              </a:rPr>
              <a:t>filtré</a:t>
            </a:r>
            <a:endParaRPr sz="1768" dirty="0">
              <a:latin typeface="Noto Sans"/>
              <a:cs typeface="Noto Sans"/>
            </a:endParaRPr>
          </a:p>
        </p:txBody>
      </p:sp>
      <p:pic>
        <p:nvPicPr>
          <p:cNvPr id="7" name="object 7"/>
          <p:cNvPicPr/>
          <p:nvPr/>
        </p:nvPicPr>
        <p:blipFill>
          <a:blip r:embed="rId3" cstate="print"/>
          <a:stretch>
            <a:fillRect/>
          </a:stretch>
        </p:blipFill>
        <p:spPr>
          <a:xfrm>
            <a:off x="583237" y="4571034"/>
            <a:ext cx="2503149" cy="1213734"/>
          </a:xfrm>
          <a:prstGeom prst="rect">
            <a:avLst/>
          </a:prstGeom>
        </p:spPr>
      </p:pic>
      <p:grpSp>
        <p:nvGrpSpPr>
          <p:cNvPr id="8" name="object 8"/>
          <p:cNvGrpSpPr/>
          <p:nvPr/>
        </p:nvGrpSpPr>
        <p:grpSpPr>
          <a:xfrm>
            <a:off x="3263209" y="1741111"/>
            <a:ext cx="6307901" cy="4044117"/>
            <a:chOff x="3059988" y="1553409"/>
            <a:chExt cx="6421120" cy="4116704"/>
          </a:xfrm>
        </p:grpSpPr>
        <p:pic>
          <p:nvPicPr>
            <p:cNvPr id="9" name="object 9"/>
            <p:cNvPicPr/>
            <p:nvPr/>
          </p:nvPicPr>
          <p:blipFill>
            <a:blip r:embed="rId4" cstate="print"/>
            <a:stretch>
              <a:fillRect/>
            </a:stretch>
          </p:blipFill>
          <p:spPr>
            <a:xfrm>
              <a:off x="4859997" y="1553409"/>
              <a:ext cx="4620602" cy="2766237"/>
            </a:xfrm>
            <a:prstGeom prst="rect">
              <a:avLst/>
            </a:prstGeom>
          </p:spPr>
        </p:pic>
        <p:pic>
          <p:nvPicPr>
            <p:cNvPr id="10" name="object 10"/>
            <p:cNvPicPr/>
            <p:nvPr/>
          </p:nvPicPr>
          <p:blipFill>
            <a:blip r:embed="rId5" cstate="print"/>
            <a:stretch>
              <a:fillRect/>
            </a:stretch>
          </p:blipFill>
          <p:spPr>
            <a:xfrm>
              <a:off x="3059988" y="4050000"/>
              <a:ext cx="2059914" cy="1619643"/>
            </a:xfrm>
            <a:prstGeom prst="rect">
              <a:avLst/>
            </a:prstGeom>
          </p:spPr>
        </p:pic>
        <p:pic>
          <p:nvPicPr>
            <p:cNvPr id="11" name="object 11"/>
            <p:cNvPicPr/>
            <p:nvPr/>
          </p:nvPicPr>
          <p:blipFill>
            <a:blip r:embed="rId6" cstate="print"/>
            <a:stretch>
              <a:fillRect/>
            </a:stretch>
          </p:blipFill>
          <p:spPr>
            <a:xfrm>
              <a:off x="5342394" y="4050000"/>
              <a:ext cx="2217597" cy="1619643"/>
            </a:xfrm>
            <a:prstGeom prst="rect">
              <a:avLst/>
            </a:prstGeom>
          </p:spPr>
        </p:pic>
      </p:grpSp>
      <p:sp>
        <p:nvSpPr>
          <p:cNvPr id="12" name="object 12"/>
          <p:cNvSpPr txBox="1">
            <a:spLocks noGrp="1"/>
          </p:cNvSpPr>
          <p:nvPr>
            <p:ph type="sldNum" sz="quarter" idx="7"/>
          </p:nvPr>
        </p:nvSpPr>
        <p:spPr>
          <a:xfrm>
            <a:off x="9370859" y="5231138"/>
            <a:ext cx="350520" cy="337185"/>
          </a:xfrm>
          <a:prstGeom prst="rect">
            <a:avLst/>
          </a:prstGeom>
        </p:spPr>
        <p:txBody>
          <a:bodyPr vert="horz" wrap="square" lIns="0" tIns="0" rIns="0" bIns="0" rtlCol="0">
            <a:spAutoFit/>
          </a:bodyPr>
          <a:lstStyle>
            <a:defPPr>
              <a:defRPr kern="0"/>
            </a:defPPr>
            <a:lvl1pPr>
              <a:defRPr sz="1800" b="1" i="0">
                <a:solidFill>
                  <a:schemeClr val="bg1"/>
                </a:solidFill>
                <a:latin typeface="Noto Sans"/>
                <a:cs typeface="Noto Sans"/>
              </a:defRPr>
            </a:lvl1pPr>
          </a:lstStyle>
          <a:p>
            <a:pPr marL="38100">
              <a:spcBef>
                <a:spcPts val="225"/>
              </a:spcBef>
            </a:pPr>
            <a:fld id="{81D60167-4931-47E6-BA6A-407CBD079E47}" type="slidenum">
              <a:rPr lang="fr-FR" spc="-25" smtClean="0"/>
              <a:pPr marL="38100">
                <a:spcBef>
                  <a:spcPts val="225"/>
                </a:spcBef>
              </a:pPr>
              <a:t>42</a:t>
            </a:fld>
            <a:endParaRPr spc="-25"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6675" y="276562"/>
            <a:ext cx="5804903" cy="462721"/>
          </a:xfrm>
          <a:prstGeom prst="rect">
            <a:avLst/>
          </a:prstGeom>
        </p:spPr>
        <p:txBody>
          <a:bodyPr vert="horz" wrap="square" lIns="0" tIns="12476" rIns="0" bIns="0" rtlCol="0">
            <a:spAutoFit/>
          </a:bodyPr>
          <a:lstStyle/>
          <a:p>
            <a:pPr marL="12476">
              <a:lnSpc>
                <a:spcPct val="100000"/>
              </a:lnSpc>
              <a:spcBef>
                <a:spcPts val="98"/>
              </a:spcBef>
            </a:pPr>
            <a:r>
              <a:rPr dirty="0"/>
              <a:t>Bilans</a:t>
            </a:r>
            <a:r>
              <a:rPr spc="-25" dirty="0"/>
              <a:t> </a:t>
            </a:r>
            <a:r>
              <a:rPr dirty="0"/>
              <a:t>et</a:t>
            </a:r>
            <a:r>
              <a:rPr spc="-25" dirty="0"/>
              <a:t> </a:t>
            </a:r>
            <a:r>
              <a:rPr spc="-10" dirty="0"/>
              <a:t>perspectives</a:t>
            </a:r>
          </a:p>
        </p:txBody>
      </p:sp>
      <p:sp>
        <p:nvSpPr>
          <p:cNvPr id="4" name="object 4"/>
          <p:cNvSpPr txBox="1"/>
          <p:nvPr/>
        </p:nvSpPr>
        <p:spPr>
          <a:xfrm>
            <a:off x="9230582" y="5782619"/>
            <a:ext cx="281959" cy="300407"/>
          </a:xfrm>
          <a:prstGeom prst="rect">
            <a:avLst/>
          </a:prstGeom>
        </p:spPr>
        <p:txBody>
          <a:bodyPr vert="horz" wrap="square" lIns="0" tIns="28071" rIns="0" bIns="0" rtlCol="0">
            <a:spAutoFit/>
          </a:bodyPr>
          <a:lstStyle/>
          <a:p>
            <a:pPr marL="12476">
              <a:spcBef>
                <a:spcPts val="221"/>
              </a:spcBef>
            </a:pPr>
            <a:r>
              <a:rPr sz="1768" b="1" spc="-25" dirty="0">
                <a:solidFill>
                  <a:srgbClr val="FFFFFF"/>
                </a:solidFill>
                <a:latin typeface="Noto Sans"/>
                <a:cs typeface="Noto Sans"/>
              </a:rPr>
              <a:t>36</a:t>
            </a:r>
            <a:endParaRPr sz="1768">
              <a:latin typeface="Noto Sans"/>
              <a:cs typeface="Noto Sans"/>
            </a:endParaRPr>
          </a:p>
        </p:txBody>
      </p:sp>
      <p:sp>
        <p:nvSpPr>
          <p:cNvPr id="5" name="object 5"/>
          <p:cNvSpPr txBox="1"/>
          <p:nvPr/>
        </p:nvSpPr>
        <p:spPr>
          <a:xfrm>
            <a:off x="3081976" y="6076428"/>
            <a:ext cx="3007357" cy="268381"/>
          </a:xfrm>
          <a:prstGeom prst="rect">
            <a:avLst/>
          </a:prstGeom>
        </p:spPr>
        <p:txBody>
          <a:bodyPr vert="horz" wrap="square" lIns="0" tIns="26199" rIns="0" bIns="0" rtlCol="0">
            <a:spAutoFit/>
          </a:bodyPr>
          <a:lstStyle/>
          <a:p>
            <a:pPr marL="12476">
              <a:spcBef>
                <a:spcPts val="205"/>
              </a:spcBef>
            </a:pPr>
            <a:r>
              <a:rPr sz="1572" b="1" dirty="0">
                <a:latin typeface="Noto Sans"/>
                <a:cs typeface="Noto Sans"/>
              </a:rPr>
              <a:t>Nous</a:t>
            </a:r>
            <a:r>
              <a:rPr sz="1572" b="1" spc="-49" dirty="0">
                <a:latin typeface="Noto Sans"/>
                <a:cs typeface="Noto Sans"/>
              </a:rPr>
              <a:t> </a:t>
            </a:r>
            <a:r>
              <a:rPr sz="1572" b="1" dirty="0">
                <a:latin typeface="Noto Sans"/>
                <a:cs typeface="Noto Sans"/>
              </a:rPr>
              <a:t>contacter</a:t>
            </a:r>
            <a:r>
              <a:rPr sz="1572" b="1" spc="-49" dirty="0">
                <a:latin typeface="Noto Sans"/>
                <a:cs typeface="Noto Sans"/>
              </a:rPr>
              <a:t> </a:t>
            </a:r>
            <a:r>
              <a:rPr sz="1572" b="1" dirty="0">
                <a:latin typeface="Noto Sans"/>
                <a:cs typeface="Noto Sans"/>
              </a:rPr>
              <a:t>:</a:t>
            </a:r>
            <a:r>
              <a:rPr sz="1572" b="1" spc="-44" dirty="0">
                <a:latin typeface="Noto Sans"/>
                <a:cs typeface="Noto Sans"/>
              </a:rPr>
              <a:t> </a:t>
            </a:r>
            <a:r>
              <a:rPr sz="1572" b="1" spc="-10" dirty="0">
                <a:solidFill>
                  <a:srgbClr val="FFFFFF"/>
                </a:solidFill>
                <a:latin typeface="Noto Sans"/>
                <a:cs typeface="Noto Sans"/>
                <a:hlinkClick r:id="rId2"/>
              </a:rPr>
              <a:t>sig@sdis34.fr</a:t>
            </a:r>
            <a:endParaRPr sz="1572" dirty="0">
              <a:latin typeface="Noto Sans"/>
              <a:cs typeface="Noto Sans"/>
            </a:endParaRPr>
          </a:p>
        </p:txBody>
      </p:sp>
      <p:sp>
        <p:nvSpPr>
          <p:cNvPr id="3" name="object 3"/>
          <p:cNvSpPr txBox="1">
            <a:spLocks noGrp="1"/>
          </p:cNvSpPr>
          <p:nvPr>
            <p:ph type="body" idx="1"/>
          </p:nvPr>
        </p:nvSpPr>
        <p:spPr>
          <a:xfrm>
            <a:off x="1664970" y="1260061"/>
            <a:ext cx="7952326" cy="4462777"/>
          </a:xfrm>
          <a:prstGeom prst="rect">
            <a:avLst/>
          </a:prstGeom>
        </p:spPr>
        <p:txBody>
          <a:bodyPr vert="horz" wrap="square" lIns="0" tIns="154703" rIns="0" bIns="0" rtlCol="0">
            <a:spAutoFit/>
          </a:bodyPr>
          <a:lstStyle/>
          <a:p>
            <a:pPr marL="141608" indent="-129132">
              <a:lnSpc>
                <a:spcPct val="100000"/>
              </a:lnSpc>
              <a:spcBef>
                <a:spcPts val="1218"/>
              </a:spcBef>
              <a:buChar char="-"/>
              <a:tabLst>
                <a:tab pos="141608" algn="l"/>
              </a:tabLst>
            </a:pPr>
            <a:r>
              <a:rPr sz="1800" dirty="0">
                <a:latin typeface="Noto Sans" panose="020B0502040504020204" pitchFamily="34" charset="0"/>
                <a:ea typeface="Noto Sans" panose="020B0502040504020204" pitchFamily="34" charset="0"/>
                <a:cs typeface="Noto Sans" panose="020B0502040504020204" pitchFamily="34" charset="0"/>
              </a:rPr>
              <a:t>une</a:t>
            </a:r>
            <a:r>
              <a:rPr sz="1800" spc="-39"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solution</a:t>
            </a:r>
            <a:r>
              <a:rPr sz="1800" spc="-34"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web</a:t>
            </a:r>
            <a:r>
              <a:rPr sz="1800" spc="-39"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très</a:t>
            </a:r>
            <a:r>
              <a:rPr sz="1800" spc="-34"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souple</a:t>
            </a:r>
            <a:r>
              <a:rPr sz="1800" spc="-34"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et</a:t>
            </a:r>
            <a:r>
              <a:rPr sz="1800" spc="-34"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parfaitement</a:t>
            </a:r>
            <a:r>
              <a:rPr sz="1800" spc="-34"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intégrée</a:t>
            </a:r>
            <a:r>
              <a:rPr sz="1800" spc="-39"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avec</a:t>
            </a:r>
            <a:r>
              <a:rPr sz="1800" spc="-34"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notre</a:t>
            </a:r>
            <a:r>
              <a:rPr sz="1800" spc="-34"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SIG</a:t>
            </a:r>
            <a:r>
              <a:rPr sz="1800" spc="-34"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préféré</a:t>
            </a:r>
            <a:r>
              <a:rPr sz="1800" spc="-34" dirty="0">
                <a:latin typeface="Noto Sans" panose="020B0502040504020204" pitchFamily="34" charset="0"/>
                <a:ea typeface="Noto Sans" panose="020B0502040504020204" pitchFamily="34" charset="0"/>
                <a:cs typeface="Noto Sans" panose="020B0502040504020204" pitchFamily="34" charset="0"/>
              </a:rPr>
              <a:t> </a:t>
            </a:r>
            <a:r>
              <a:rPr sz="1800" spc="-20" dirty="0">
                <a:latin typeface="Noto Sans" panose="020B0502040504020204" pitchFamily="34" charset="0"/>
                <a:ea typeface="Noto Sans" panose="020B0502040504020204" pitchFamily="34" charset="0"/>
                <a:cs typeface="Noto Sans" panose="020B0502040504020204" pitchFamily="34" charset="0"/>
              </a:rPr>
              <a:t>QGIS</a:t>
            </a:r>
          </a:p>
          <a:p>
            <a:pPr marL="141608" indent="-129132">
              <a:lnSpc>
                <a:spcPct val="100000"/>
              </a:lnSpc>
              <a:spcBef>
                <a:spcPts val="1120"/>
              </a:spcBef>
              <a:buChar char="-"/>
              <a:tabLst>
                <a:tab pos="141608" algn="l"/>
              </a:tabLst>
            </a:pPr>
            <a:r>
              <a:rPr sz="1800" dirty="0">
                <a:latin typeface="Noto Sans" panose="020B0502040504020204" pitchFamily="34" charset="0"/>
                <a:ea typeface="Noto Sans" panose="020B0502040504020204" pitchFamily="34" charset="0"/>
                <a:cs typeface="Noto Sans" panose="020B0502040504020204" pitchFamily="34" charset="0"/>
              </a:rPr>
              <a:t>facilité</a:t>
            </a:r>
            <a:r>
              <a:rPr sz="1800" spc="-29"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d’utilisation</a:t>
            </a:r>
            <a:r>
              <a:rPr sz="1800" spc="-29"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des</a:t>
            </a:r>
            <a:r>
              <a:rPr sz="1800" spc="-29"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formulaires</a:t>
            </a:r>
            <a:r>
              <a:rPr sz="1800" spc="-29"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de</a:t>
            </a:r>
            <a:r>
              <a:rPr sz="1800" spc="-29"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saisie</a:t>
            </a:r>
            <a:r>
              <a:rPr sz="1800" spc="-29"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par</a:t>
            </a:r>
            <a:r>
              <a:rPr sz="1800" spc="-29"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les</a:t>
            </a:r>
            <a:r>
              <a:rPr sz="1800" spc="-29" dirty="0">
                <a:latin typeface="Noto Sans" panose="020B0502040504020204" pitchFamily="34" charset="0"/>
                <a:ea typeface="Noto Sans" panose="020B0502040504020204" pitchFamily="34" charset="0"/>
                <a:cs typeface="Noto Sans" panose="020B0502040504020204" pitchFamily="34" charset="0"/>
              </a:rPr>
              <a:t> </a:t>
            </a:r>
            <a:r>
              <a:rPr sz="1800" spc="-10" dirty="0">
                <a:latin typeface="Noto Sans" panose="020B0502040504020204" pitchFamily="34" charset="0"/>
                <a:ea typeface="Noto Sans" panose="020B0502040504020204" pitchFamily="34" charset="0"/>
                <a:cs typeface="Noto Sans" panose="020B0502040504020204" pitchFamily="34" charset="0"/>
              </a:rPr>
              <a:t>non-géomaticiens</a:t>
            </a:r>
          </a:p>
          <a:p>
            <a:pPr marL="141608" indent="-129132">
              <a:lnSpc>
                <a:spcPct val="100000"/>
              </a:lnSpc>
              <a:spcBef>
                <a:spcPts val="1115"/>
              </a:spcBef>
              <a:buChar char="-"/>
              <a:tabLst>
                <a:tab pos="141608" algn="l"/>
              </a:tabLst>
            </a:pPr>
            <a:r>
              <a:rPr sz="1800" dirty="0">
                <a:latin typeface="Noto Sans" panose="020B0502040504020204" pitchFamily="34" charset="0"/>
                <a:ea typeface="Noto Sans" panose="020B0502040504020204" pitchFamily="34" charset="0"/>
                <a:cs typeface="Noto Sans" panose="020B0502040504020204" pitchFamily="34" charset="0"/>
              </a:rPr>
              <a:t>belle</a:t>
            </a:r>
            <a:r>
              <a:rPr sz="1800" spc="-39"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amélioration</a:t>
            </a:r>
            <a:r>
              <a:rPr sz="1800" spc="-39"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des</a:t>
            </a:r>
            <a:r>
              <a:rPr sz="1800" spc="-34"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outils</a:t>
            </a:r>
            <a:r>
              <a:rPr sz="1800" spc="-39"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de</a:t>
            </a:r>
            <a:r>
              <a:rPr sz="1800" spc="-34"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dataviz</a:t>
            </a:r>
            <a:r>
              <a:rPr sz="1800" spc="-34"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dans</a:t>
            </a:r>
            <a:r>
              <a:rPr sz="1800" spc="-39"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les</a:t>
            </a:r>
            <a:r>
              <a:rPr sz="1800" spc="-34"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dernières</a:t>
            </a:r>
            <a:r>
              <a:rPr sz="1800" spc="-34"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versions</a:t>
            </a:r>
            <a:r>
              <a:rPr sz="1800" spc="-34"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de</a:t>
            </a:r>
            <a:r>
              <a:rPr sz="1800" spc="-39" dirty="0">
                <a:latin typeface="Noto Sans" panose="020B0502040504020204" pitchFamily="34" charset="0"/>
                <a:ea typeface="Noto Sans" panose="020B0502040504020204" pitchFamily="34" charset="0"/>
                <a:cs typeface="Noto Sans" panose="020B0502040504020204" pitchFamily="34" charset="0"/>
              </a:rPr>
              <a:t> </a:t>
            </a:r>
            <a:r>
              <a:rPr sz="1800" spc="-10" dirty="0">
                <a:latin typeface="Noto Sans" panose="020B0502040504020204" pitchFamily="34" charset="0"/>
                <a:ea typeface="Noto Sans" panose="020B0502040504020204" pitchFamily="34" charset="0"/>
                <a:cs typeface="Noto Sans" panose="020B0502040504020204" pitchFamily="34" charset="0"/>
              </a:rPr>
              <a:t>LizMap</a:t>
            </a:r>
          </a:p>
          <a:p>
            <a:pPr marL="12476" marR="4991" indent="129132">
              <a:lnSpc>
                <a:spcPct val="113399"/>
              </a:lnSpc>
              <a:spcBef>
                <a:spcPts val="835"/>
              </a:spcBef>
              <a:buChar char="-"/>
              <a:tabLst>
                <a:tab pos="141608" algn="l"/>
              </a:tabLst>
            </a:pPr>
            <a:r>
              <a:rPr sz="1800" dirty="0">
                <a:latin typeface="Noto Sans" panose="020B0502040504020204" pitchFamily="34" charset="0"/>
                <a:ea typeface="Noto Sans" panose="020B0502040504020204" pitchFamily="34" charset="0"/>
                <a:cs typeface="Noto Sans" panose="020B0502040504020204" pitchFamily="34" charset="0"/>
              </a:rPr>
              <a:t>autonomisation</a:t>
            </a:r>
            <a:r>
              <a:rPr sz="1800" spc="-39"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des</a:t>
            </a:r>
            <a:r>
              <a:rPr sz="1800" spc="-39"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SPs</a:t>
            </a:r>
            <a:r>
              <a:rPr sz="1800" spc="-34"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pour</a:t>
            </a:r>
            <a:r>
              <a:rPr sz="1800" spc="-39"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la</a:t>
            </a:r>
            <a:r>
              <a:rPr sz="1800" spc="-39"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production</a:t>
            </a:r>
            <a:r>
              <a:rPr sz="1800" spc="-39"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de</a:t>
            </a:r>
            <a:r>
              <a:rPr sz="1800" spc="-39"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cartes</a:t>
            </a:r>
            <a:r>
              <a:rPr sz="1800" spc="-34"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papiers</a:t>
            </a:r>
            <a:r>
              <a:rPr sz="1800" spc="-39"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personnalisées</a:t>
            </a:r>
            <a:r>
              <a:rPr sz="1800" spc="-34" dirty="0">
                <a:latin typeface="Noto Sans" panose="020B0502040504020204" pitchFamily="34" charset="0"/>
                <a:ea typeface="Noto Sans" panose="020B0502040504020204" pitchFamily="34" charset="0"/>
                <a:cs typeface="Noto Sans" panose="020B0502040504020204" pitchFamily="34" charset="0"/>
              </a:rPr>
              <a:t> </a:t>
            </a:r>
            <a:r>
              <a:rPr sz="1800" spc="-10" dirty="0">
                <a:latin typeface="Noto Sans" panose="020B0502040504020204" pitchFamily="34" charset="0"/>
                <a:ea typeface="Noto Sans" panose="020B0502040504020204" pitchFamily="34" charset="0"/>
                <a:cs typeface="Noto Sans" panose="020B0502040504020204" pitchFamily="34" charset="0"/>
              </a:rPr>
              <a:t>grâce </a:t>
            </a:r>
            <a:r>
              <a:rPr sz="1800" dirty="0">
                <a:latin typeface="Noto Sans" panose="020B0502040504020204" pitchFamily="34" charset="0"/>
                <a:ea typeface="Noto Sans" panose="020B0502040504020204" pitchFamily="34" charset="0"/>
                <a:cs typeface="Noto Sans" panose="020B0502040504020204" pitchFamily="34" charset="0"/>
              </a:rPr>
              <a:t>au</a:t>
            </a:r>
            <a:r>
              <a:rPr sz="1800" spc="-34"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module</a:t>
            </a:r>
            <a:r>
              <a:rPr sz="1800" spc="-29"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d’impression</a:t>
            </a:r>
            <a:r>
              <a:rPr sz="1800" spc="-29"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(ça</a:t>
            </a:r>
            <a:r>
              <a:rPr sz="1800" spc="-29"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soulage</a:t>
            </a:r>
            <a:r>
              <a:rPr sz="1800" spc="-34"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le</a:t>
            </a:r>
            <a:r>
              <a:rPr sz="1800" spc="-29"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service</a:t>
            </a:r>
            <a:r>
              <a:rPr sz="1800" spc="-29"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SIG</a:t>
            </a:r>
            <a:r>
              <a:rPr sz="1800" spc="-29" dirty="0">
                <a:latin typeface="Noto Sans" panose="020B0502040504020204" pitchFamily="34" charset="0"/>
                <a:ea typeface="Noto Sans" panose="020B0502040504020204" pitchFamily="34" charset="0"/>
                <a:cs typeface="Noto Sans" panose="020B0502040504020204" pitchFamily="34" charset="0"/>
              </a:rPr>
              <a:t> </a:t>
            </a:r>
            <a:r>
              <a:rPr sz="1800" spc="-25" dirty="0">
                <a:latin typeface="Noto Sans" panose="020B0502040504020204" pitchFamily="34" charset="0"/>
                <a:ea typeface="Noto Sans" panose="020B0502040504020204" pitchFamily="34" charset="0"/>
                <a:cs typeface="Noto Sans" panose="020B0502040504020204" pitchFamily="34" charset="0"/>
              </a:rPr>
              <a:t>!)</a:t>
            </a:r>
          </a:p>
          <a:p>
            <a:pPr marL="141608" indent="-129132">
              <a:lnSpc>
                <a:spcPct val="100000"/>
              </a:lnSpc>
              <a:spcBef>
                <a:spcPts val="1120"/>
              </a:spcBef>
              <a:buChar char="-"/>
              <a:tabLst>
                <a:tab pos="141608" algn="l"/>
              </a:tabLst>
            </a:pPr>
            <a:r>
              <a:rPr sz="1800" dirty="0">
                <a:latin typeface="Noto Sans" panose="020B0502040504020204" pitchFamily="34" charset="0"/>
                <a:ea typeface="Noto Sans" panose="020B0502040504020204" pitchFamily="34" charset="0"/>
                <a:cs typeface="Noto Sans" panose="020B0502040504020204" pitchFamily="34" charset="0"/>
              </a:rPr>
              <a:t>interface</a:t>
            </a:r>
            <a:r>
              <a:rPr sz="1800" spc="-29"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mobile</a:t>
            </a:r>
            <a:r>
              <a:rPr sz="1800" spc="-25"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adaptée</a:t>
            </a:r>
            <a:r>
              <a:rPr sz="1800" spc="-25"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pour</a:t>
            </a:r>
            <a:r>
              <a:rPr sz="1800" spc="-25"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les</a:t>
            </a:r>
            <a:r>
              <a:rPr sz="1800" spc="-25" dirty="0">
                <a:latin typeface="Noto Sans" panose="020B0502040504020204" pitchFamily="34" charset="0"/>
                <a:ea typeface="Noto Sans" panose="020B0502040504020204" pitchFamily="34" charset="0"/>
                <a:cs typeface="Noto Sans" panose="020B0502040504020204" pitchFamily="34" charset="0"/>
              </a:rPr>
              <a:t> </a:t>
            </a:r>
            <a:r>
              <a:rPr sz="1800" spc="-10" dirty="0">
                <a:latin typeface="Noto Sans" panose="020B0502040504020204" pitchFamily="34" charset="0"/>
                <a:ea typeface="Noto Sans" panose="020B0502040504020204" pitchFamily="34" charset="0"/>
                <a:cs typeface="Noto Sans" panose="020B0502040504020204" pitchFamily="34" charset="0"/>
              </a:rPr>
              <a:t>tablettes</a:t>
            </a:r>
          </a:p>
          <a:p>
            <a:pPr marL="141608" indent="-129132">
              <a:lnSpc>
                <a:spcPct val="100000"/>
              </a:lnSpc>
              <a:spcBef>
                <a:spcPts val="1120"/>
              </a:spcBef>
              <a:buChar char="-"/>
              <a:tabLst>
                <a:tab pos="141608" algn="l"/>
              </a:tabLst>
            </a:pPr>
            <a:r>
              <a:rPr sz="1800" dirty="0">
                <a:latin typeface="Noto Sans" panose="020B0502040504020204" pitchFamily="34" charset="0"/>
                <a:ea typeface="Noto Sans" panose="020B0502040504020204" pitchFamily="34" charset="0"/>
                <a:cs typeface="Noto Sans" panose="020B0502040504020204" pitchFamily="34" charset="0"/>
              </a:rPr>
              <a:t>une</a:t>
            </a:r>
            <a:r>
              <a:rPr sz="1800" spc="-34"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équipe</a:t>
            </a:r>
            <a:r>
              <a:rPr sz="1800" spc="-34"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support</a:t>
            </a:r>
            <a:r>
              <a:rPr sz="1800" spc="-29"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au</a:t>
            </a:r>
            <a:r>
              <a:rPr sz="1800" spc="-34"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PôNT</a:t>
            </a:r>
            <a:r>
              <a:rPr sz="1800" spc="-39"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sur</a:t>
            </a:r>
            <a:r>
              <a:rPr sz="1800" spc="-29"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qui</a:t>
            </a:r>
            <a:r>
              <a:rPr sz="1800" spc="-34" dirty="0">
                <a:latin typeface="Noto Sans" panose="020B0502040504020204" pitchFamily="34" charset="0"/>
                <a:ea typeface="Noto Sans" panose="020B0502040504020204" pitchFamily="34" charset="0"/>
                <a:cs typeface="Noto Sans" panose="020B0502040504020204" pitchFamily="34" charset="0"/>
              </a:rPr>
              <a:t> </a:t>
            </a:r>
            <a:r>
              <a:rPr sz="1800" spc="-10" dirty="0">
                <a:latin typeface="Noto Sans" panose="020B0502040504020204" pitchFamily="34" charset="0"/>
                <a:ea typeface="Noto Sans" panose="020B0502040504020204" pitchFamily="34" charset="0"/>
                <a:cs typeface="Noto Sans" panose="020B0502040504020204" pitchFamily="34" charset="0"/>
              </a:rPr>
              <a:t>l’on</a:t>
            </a:r>
            <a:r>
              <a:rPr sz="1800" spc="-39"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peut</a:t>
            </a:r>
            <a:r>
              <a:rPr sz="1800" spc="-29" dirty="0">
                <a:latin typeface="Noto Sans" panose="020B0502040504020204" pitchFamily="34" charset="0"/>
                <a:ea typeface="Noto Sans" panose="020B0502040504020204" pitchFamily="34" charset="0"/>
                <a:cs typeface="Noto Sans" panose="020B0502040504020204" pitchFamily="34" charset="0"/>
              </a:rPr>
              <a:t> </a:t>
            </a:r>
            <a:r>
              <a:rPr sz="1800" dirty="0">
                <a:latin typeface="Noto Sans" panose="020B0502040504020204" pitchFamily="34" charset="0"/>
                <a:ea typeface="Noto Sans" panose="020B0502040504020204" pitchFamily="34" charset="0"/>
                <a:cs typeface="Noto Sans" panose="020B0502040504020204" pitchFamily="34" charset="0"/>
              </a:rPr>
              <a:t>compter</a:t>
            </a:r>
            <a:r>
              <a:rPr sz="1800" spc="-34" dirty="0">
                <a:latin typeface="Noto Sans" panose="020B0502040504020204" pitchFamily="34" charset="0"/>
                <a:ea typeface="Noto Sans" panose="020B0502040504020204" pitchFamily="34" charset="0"/>
                <a:cs typeface="Noto Sans" panose="020B0502040504020204" pitchFamily="34" charset="0"/>
              </a:rPr>
              <a:t> </a:t>
            </a:r>
            <a:r>
              <a:rPr sz="1800" spc="-10" dirty="0">
                <a:latin typeface="Noto Sans" panose="020B0502040504020204" pitchFamily="34" charset="0"/>
                <a:ea typeface="Noto Sans" panose="020B0502040504020204" pitchFamily="34" charset="0"/>
                <a:cs typeface="Noto Sans" panose="020B0502040504020204" pitchFamily="34" charset="0"/>
              </a:rPr>
              <a:t>:-</a:t>
            </a:r>
            <a:r>
              <a:rPr sz="1800" spc="-49" dirty="0">
                <a:latin typeface="Noto Sans" panose="020B0502040504020204" pitchFamily="34" charset="0"/>
                <a:ea typeface="Noto Sans" panose="020B0502040504020204" pitchFamily="34" charset="0"/>
                <a:cs typeface="Noto Sans" panose="020B0502040504020204" pitchFamily="34" charset="0"/>
              </a:rPr>
              <a:t>)</a:t>
            </a:r>
          </a:p>
          <a:p>
            <a:pPr>
              <a:lnSpc>
                <a:spcPct val="100000"/>
              </a:lnSpc>
            </a:pPr>
            <a:endParaRPr sz="1800" spc="-49" dirty="0">
              <a:latin typeface="Noto Sans" panose="020B0502040504020204" pitchFamily="34" charset="0"/>
              <a:ea typeface="Noto Sans" panose="020B0502040504020204" pitchFamily="34" charset="0"/>
              <a:cs typeface="Noto Sans" panose="020B0502040504020204" pitchFamily="34" charset="0"/>
            </a:endParaRPr>
          </a:p>
          <a:p>
            <a:pPr>
              <a:lnSpc>
                <a:spcPct val="100000"/>
              </a:lnSpc>
              <a:spcBef>
                <a:spcPts val="344"/>
              </a:spcBef>
            </a:pPr>
            <a:endParaRPr sz="1800" spc="-49" dirty="0">
              <a:latin typeface="Noto Sans" panose="020B0502040504020204" pitchFamily="34" charset="0"/>
              <a:ea typeface="Noto Sans" panose="020B0502040504020204" pitchFamily="34" charset="0"/>
              <a:cs typeface="Noto Sans" panose="020B0502040504020204" pitchFamily="34" charset="0"/>
            </a:endParaRPr>
          </a:p>
          <a:p>
            <a:pPr marR="33063" algn="ctr">
              <a:lnSpc>
                <a:spcPct val="100000"/>
              </a:lnSpc>
            </a:pPr>
            <a:r>
              <a:rPr sz="1800" b="1" dirty="0">
                <a:latin typeface="Noto Sans" panose="020B0502040504020204" pitchFamily="34" charset="0"/>
                <a:ea typeface="Noto Sans" panose="020B0502040504020204" pitchFamily="34" charset="0"/>
                <a:cs typeface="Noto Sans" panose="020B0502040504020204" pitchFamily="34" charset="0"/>
              </a:rPr>
              <a:t>Et</a:t>
            </a:r>
            <a:r>
              <a:rPr sz="1800" b="1" spc="-39" dirty="0">
                <a:latin typeface="Noto Sans" panose="020B0502040504020204" pitchFamily="34" charset="0"/>
                <a:ea typeface="Noto Sans" panose="020B0502040504020204" pitchFamily="34" charset="0"/>
                <a:cs typeface="Noto Sans" panose="020B0502040504020204" pitchFamily="34" charset="0"/>
              </a:rPr>
              <a:t> </a:t>
            </a:r>
            <a:r>
              <a:rPr sz="1800" b="1" dirty="0">
                <a:latin typeface="Noto Sans" panose="020B0502040504020204" pitchFamily="34" charset="0"/>
                <a:ea typeface="Noto Sans" panose="020B0502040504020204" pitchFamily="34" charset="0"/>
                <a:cs typeface="Noto Sans" panose="020B0502040504020204" pitchFamily="34" charset="0"/>
              </a:rPr>
              <a:t>ensuite</a:t>
            </a:r>
            <a:r>
              <a:rPr sz="1800" b="1" spc="-29" dirty="0">
                <a:latin typeface="Noto Sans" panose="020B0502040504020204" pitchFamily="34" charset="0"/>
                <a:ea typeface="Noto Sans" panose="020B0502040504020204" pitchFamily="34" charset="0"/>
                <a:cs typeface="Noto Sans" panose="020B0502040504020204" pitchFamily="34" charset="0"/>
              </a:rPr>
              <a:t> </a:t>
            </a:r>
            <a:r>
              <a:rPr sz="1800" b="1" dirty="0">
                <a:latin typeface="Noto Sans" panose="020B0502040504020204" pitchFamily="34" charset="0"/>
                <a:ea typeface="Noto Sans" panose="020B0502040504020204" pitchFamily="34" charset="0"/>
                <a:cs typeface="Noto Sans" panose="020B0502040504020204" pitchFamily="34" charset="0"/>
              </a:rPr>
              <a:t>?</a:t>
            </a:r>
            <a:r>
              <a:rPr sz="1800" b="1" spc="-34" dirty="0">
                <a:latin typeface="Noto Sans" panose="020B0502040504020204" pitchFamily="34" charset="0"/>
                <a:ea typeface="Noto Sans" panose="020B0502040504020204" pitchFamily="34" charset="0"/>
                <a:cs typeface="Noto Sans" panose="020B0502040504020204" pitchFamily="34" charset="0"/>
              </a:rPr>
              <a:t> </a:t>
            </a:r>
            <a:r>
              <a:rPr sz="1800" b="1" dirty="0">
                <a:latin typeface="Noto Sans" panose="020B0502040504020204" pitchFamily="34" charset="0"/>
                <a:ea typeface="Noto Sans" panose="020B0502040504020204" pitchFamily="34" charset="0"/>
                <a:cs typeface="Noto Sans" panose="020B0502040504020204" pitchFamily="34" charset="0"/>
              </a:rPr>
              <a:t>OpenDECI</a:t>
            </a:r>
            <a:r>
              <a:rPr sz="1800" b="1" spc="-39" dirty="0">
                <a:latin typeface="Noto Sans" panose="020B0502040504020204" pitchFamily="34" charset="0"/>
                <a:ea typeface="Noto Sans" panose="020B0502040504020204" pitchFamily="34" charset="0"/>
                <a:cs typeface="Noto Sans" panose="020B0502040504020204" pitchFamily="34" charset="0"/>
              </a:rPr>
              <a:t> </a:t>
            </a:r>
            <a:r>
              <a:rPr sz="1800" b="1" dirty="0">
                <a:latin typeface="Noto Sans" panose="020B0502040504020204" pitchFamily="34" charset="0"/>
                <a:ea typeface="Noto Sans" panose="020B0502040504020204" pitchFamily="34" charset="0"/>
                <a:cs typeface="Noto Sans" panose="020B0502040504020204" pitchFamily="34" charset="0"/>
              </a:rPr>
              <a:t>à</a:t>
            </a:r>
            <a:r>
              <a:rPr sz="1800" b="1" spc="-25" dirty="0">
                <a:latin typeface="Noto Sans" panose="020B0502040504020204" pitchFamily="34" charset="0"/>
                <a:ea typeface="Noto Sans" panose="020B0502040504020204" pitchFamily="34" charset="0"/>
                <a:cs typeface="Noto Sans" panose="020B0502040504020204" pitchFamily="34" charset="0"/>
              </a:rPr>
              <a:t> </a:t>
            </a:r>
            <a:r>
              <a:rPr sz="1800" b="1" dirty="0">
                <a:latin typeface="Noto Sans" panose="020B0502040504020204" pitchFamily="34" charset="0"/>
                <a:ea typeface="Noto Sans" panose="020B0502040504020204" pitchFamily="34" charset="0"/>
                <a:cs typeface="Noto Sans" panose="020B0502040504020204" pitchFamily="34" charset="0"/>
              </a:rPr>
              <a:t>la</a:t>
            </a:r>
            <a:r>
              <a:rPr sz="1800" b="1" spc="-29" dirty="0">
                <a:latin typeface="Noto Sans" panose="020B0502040504020204" pitchFamily="34" charset="0"/>
                <a:ea typeface="Noto Sans" panose="020B0502040504020204" pitchFamily="34" charset="0"/>
                <a:cs typeface="Noto Sans" panose="020B0502040504020204" pitchFamily="34" charset="0"/>
              </a:rPr>
              <a:t> </a:t>
            </a:r>
            <a:r>
              <a:rPr sz="1800" b="1" dirty="0">
                <a:latin typeface="Noto Sans" panose="020B0502040504020204" pitchFamily="34" charset="0"/>
                <a:ea typeface="Noto Sans" panose="020B0502040504020204" pitchFamily="34" charset="0"/>
                <a:cs typeface="Noto Sans" panose="020B0502040504020204" pitchFamily="34" charset="0"/>
              </a:rPr>
              <a:t>place</a:t>
            </a:r>
            <a:r>
              <a:rPr sz="1800" b="1" spc="-29" dirty="0">
                <a:latin typeface="Noto Sans" panose="020B0502040504020204" pitchFamily="34" charset="0"/>
                <a:ea typeface="Noto Sans" panose="020B0502040504020204" pitchFamily="34" charset="0"/>
                <a:cs typeface="Noto Sans" panose="020B0502040504020204" pitchFamily="34" charset="0"/>
              </a:rPr>
              <a:t> </a:t>
            </a:r>
            <a:r>
              <a:rPr sz="1800" b="1" dirty="0">
                <a:latin typeface="Noto Sans" panose="020B0502040504020204" pitchFamily="34" charset="0"/>
                <a:ea typeface="Noto Sans" panose="020B0502040504020204" pitchFamily="34" charset="0"/>
                <a:cs typeface="Noto Sans" panose="020B0502040504020204" pitchFamily="34" charset="0"/>
              </a:rPr>
              <a:t>d’hydraclic</a:t>
            </a:r>
            <a:r>
              <a:rPr sz="1800" b="1" spc="-39" dirty="0">
                <a:latin typeface="Noto Sans" panose="020B0502040504020204" pitchFamily="34" charset="0"/>
                <a:ea typeface="Noto Sans" panose="020B0502040504020204" pitchFamily="34" charset="0"/>
                <a:cs typeface="Noto Sans" panose="020B0502040504020204" pitchFamily="34" charset="0"/>
              </a:rPr>
              <a:t> </a:t>
            </a:r>
            <a:r>
              <a:rPr sz="1800" b="1" spc="-25" dirty="0">
                <a:latin typeface="Noto Sans" panose="020B0502040504020204" pitchFamily="34" charset="0"/>
                <a:ea typeface="Noto Sans" panose="020B0502040504020204" pitchFamily="34" charset="0"/>
                <a:cs typeface="Noto Sans" panose="020B0502040504020204" pitchFamily="34" charset="0"/>
              </a:rPr>
              <a: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2824DC-C7F1-71B9-2304-041DB73FE57B}"/>
              </a:ext>
            </a:extLst>
          </p:cNvPr>
          <p:cNvSpPr>
            <a:spLocks noGrp="1"/>
          </p:cNvSpPr>
          <p:nvPr>
            <p:ph type="ctrTitle"/>
          </p:nvPr>
        </p:nvSpPr>
        <p:spPr>
          <a:xfrm>
            <a:off x="164023" y="1536431"/>
            <a:ext cx="9577953" cy="2387600"/>
          </a:xfrm>
        </p:spPr>
        <p:txBody>
          <a:bodyPr/>
          <a:lstStyle/>
          <a:p>
            <a:r>
              <a:rPr lang="fr-FR" sz="6000">
                <a:effectLst/>
                <a:ea typeface="Calibri" panose="020F0502020204030204" pitchFamily="34" charset="0"/>
                <a:cs typeface="Aptos" panose="020B0004020202020204" pitchFamily="34" charset="0"/>
              </a:rPr>
              <a:t>LIZMAP</a:t>
            </a:r>
            <a:br>
              <a:rPr lang="fr-FR" sz="4000">
                <a:effectLst/>
                <a:ea typeface="Calibri" panose="020F0502020204030204" pitchFamily="34" charset="0"/>
                <a:cs typeface="Aptos" panose="020B0004020202020204" pitchFamily="34" charset="0"/>
              </a:rPr>
            </a:br>
            <a:r>
              <a:rPr lang="fr-FR" sz="4000">
                <a:effectLst/>
                <a:ea typeface="Calibri" panose="020F0502020204030204" pitchFamily="34" charset="0"/>
                <a:cs typeface="Aptos" panose="020B0004020202020204" pitchFamily="34" charset="0"/>
              </a:rPr>
              <a:t>Actualités, perspectives, problèmes et solutions</a:t>
            </a:r>
            <a:endParaRPr lang="fr-FR" sz="4000"/>
          </a:p>
        </p:txBody>
      </p:sp>
    </p:spTree>
    <p:extLst>
      <p:ext uri="{BB962C8B-B14F-4D97-AF65-F5344CB8AC3E}">
        <p14:creationId xmlns:p14="http://schemas.microsoft.com/office/powerpoint/2010/main" val="7494162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2824DC-C7F1-71B9-2304-041DB73FE57B}"/>
              </a:ext>
            </a:extLst>
          </p:cNvPr>
          <p:cNvSpPr>
            <a:spLocks noGrp="1"/>
          </p:cNvSpPr>
          <p:nvPr>
            <p:ph type="ctrTitle"/>
          </p:nvPr>
        </p:nvSpPr>
        <p:spPr/>
        <p:txBody>
          <a:bodyPr/>
          <a:lstStyle/>
          <a:p>
            <a:r>
              <a:rPr lang="fr-FR" dirty="0"/>
              <a:t>Introduction</a:t>
            </a:r>
          </a:p>
        </p:txBody>
      </p:sp>
    </p:spTree>
    <p:extLst>
      <p:ext uri="{BB962C8B-B14F-4D97-AF65-F5344CB8AC3E}">
        <p14:creationId xmlns:p14="http://schemas.microsoft.com/office/powerpoint/2010/main" val="8353807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21F35752-B5CF-8DC5-9955-1C9F99D80140}"/>
              </a:ext>
            </a:extLst>
          </p:cNvPr>
          <p:cNvSpPr>
            <a:spLocks noGrp="1"/>
          </p:cNvSpPr>
          <p:nvPr>
            <p:ph type="title"/>
          </p:nvPr>
        </p:nvSpPr>
        <p:spPr>
          <a:xfrm>
            <a:off x="278606" y="1381125"/>
            <a:ext cx="7909322" cy="895351"/>
          </a:xfrm>
        </p:spPr>
        <p:txBody>
          <a:bodyPr/>
          <a:lstStyle/>
          <a:p>
            <a:r>
              <a:rPr lang="fr-FR" dirty="0"/>
              <a:t>Plan de cette présentation</a:t>
            </a:r>
          </a:p>
        </p:txBody>
      </p:sp>
      <p:sp>
        <p:nvSpPr>
          <p:cNvPr id="8" name="Espace réservé du contenu 7">
            <a:extLst>
              <a:ext uri="{FF2B5EF4-FFF2-40B4-BE49-F238E27FC236}">
                <a16:creationId xmlns:a16="http://schemas.microsoft.com/office/drawing/2014/main" id="{D10B202A-50FB-BF79-85FF-9C32239428C0}"/>
              </a:ext>
            </a:extLst>
          </p:cNvPr>
          <p:cNvSpPr>
            <a:spLocks noGrp="1"/>
          </p:cNvSpPr>
          <p:nvPr>
            <p:ph idx="1"/>
          </p:nvPr>
        </p:nvSpPr>
        <p:spPr>
          <a:xfrm>
            <a:off x="278607" y="2570162"/>
            <a:ext cx="7909322" cy="3497261"/>
          </a:xfrm>
        </p:spPr>
        <p:txBody>
          <a:bodyPr/>
          <a:lstStyle/>
          <a:p>
            <a:r>
              <a:rPr lang="fr-FR" dirty="0">
                <a:latin typeface="Montserrat Medium" panose="00000600000000000000" pitchFamily="2" charset="0"/>
              </a:rPr>
              <a:t>Chiffres-clés et métriques sur les instances</a:t>
            </a:r>
          </a:p>
          <a:p>
            <a:endParaRPr lang="fr-FR" dirty="0">
              <a:latin typeface="Montserrat Medium" panose="00000600000000000000" pitchFamily="2" charset="0"/>
            </a:endParaRPr>
          </a:p>
          <a:p>
            <a:r>
              <a:rPr lang="fr-FR" dirty="0">
                <a:latin typeface="Montserrat Medium" panose="00000600000000000000" pitchFamily="2" charset="0"/>
              </a:rPr>
              <a:t>Fonctionnalités de la 3.7 (et future 3.8) de </a:t>
            </a:r>
            <a:r>
              <a:rPr lang="fr-FR" dirty="0" err="1">
                <a:latin typeface="Montserrat Medium" panose="00000600000000000000" pitchFamily="2" charset="0"/>
              </a:rPr>
              <a:t>Lizmap</a:t>
            </a:r>
            <a:endParaRPr lang="fr-FR" dirty="0">
              <a:latin typeface="Montserrat Medium" panose="00000600000000000000" pitchFamily="2" charset="0"/>
            </a:endParaRPr>
          </a:p>
          <a:p>
            <a:endParaRPr lang="fr-FR" dirty="0">
              <a:latin typeface="Montserrat Medium" panose="00000600000000000000" pitchFamily="2" charset="0"/>
            </a:endParaRPr>
          </a:p>
          <a:p>
            <a:r>
              <a:rPr lang="fr-FR" dirty="0">
                <a:latin typeface="Montserrat Medium" panose="00000600000000000000" pitchFamily="2" charset="0"/>
              </a:rPr>
              <a:t>Guide des bonnes pratiques</a:t>
            </a:r>
          </a:p>
          <a:p>
            <a:endParaRPr lang="fr-FR" dirty="0">
              <a:latin typeface="Montserrat Medium" panose="00000600000000000000" pitchFamily="2" charset="0"/>
            </a:endParaRPr>
          </a:p>
          <a:p>
            <a:r>
              <a:rPr lang="fr-FR" dirty="0">
                <a:latin typeface="Montserrat Medium" panose="00000600000000000000" pitchFamily="2" charset="0"/>
              </a:rPr>
              <a:t>ENASIS</a:t>
            </a:r>
          </a:p>
        </p:txBody>
      </p:sp>
      <p:pic>
        <p:nvPicPr>
          <p:cNvPr id="6" name="object 5">
            <a:extLst>
              <a:ext uri="{FF2B5EF4-FFF2-40B4-BE49-F238E27FC236}">
                <a16:creationId xmlns:a16="http://schemas.microsoft.com/office/drawing/2014/main" id="{7D412B34-40E0-ED10-01DB-9C46AF08D83F}"/>
              </a:ext>
            </a:extLst>
          </p:cNvPr>
          <p:cNvPicPr/>
          <p:nvPr/>
        </p:nvPicPr>
        <p:blipFill>
          <a:blip r:embed="rId2" cstate="print"/>
          <a:stretch>
            <a:fillRect/>
          </a:stretch>
        </p:blipFill>
        <p:spPr>
          <a:xfrm>
            <a:off x="533399" y="365127"/>
            <a:ext cx="725026" cy="665161"/>
          </a:xfrm>
          <a:prstGeom prst="rect">
            <a:avLst/>
          </a:prstGeom>
        </p:spPr>
      </p:pic>
    </p:spTree>
    <p:extLst>
      <p:ext uri="{BB962C8B-B14F-4D97-AF65-F5344CB8AC3E}">
        <p14:creationId xmlns:p14="http://schemas.microsoft.com/office/powerpoint/2010/main" val="11160951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A79797-B82D-47D1-0411-A05E1E33BA62}"/>
              </a:ext>
            </a:extLst>
          </p:cNvPr>
          <p:cNvSpPr>
            <a:spLocks noGrp="1"/>
          </p:cNvSpPr>
          <p:nvPr>
            <p:ph type="ctrTitle"/>
          </p:nvPr>
        </p:nvSpPr>
        <p:spPr>
          <a:xfrm>
            <a:off x="533400" y="1924049"/>
            <a:ext cx="8477250" cy="1585913"/>
          </a:xfrm>
        </p:spPr>
        <p:txBody>
          <a:bodyPr/>
          <a:lstStyle/>
          <a:p>
            <a:r>
              <a:rPr lang="fr-FR" sz="3000" dirty="0"/>
              <a:t>Métriques sur les instances </a:t>
            </a:r>
            <a:r>
              <a:rPr lang="fr-FR" sz="3000" dirty="0" err="1"/>
              <a:t>Lizmap</a:t>
            </a:r>
            <a:r>
              <a:rPr lang="fr-FR" sz="3000" dirty="0"/>
              <a:t> </a:t>
            </a:r>
            <a:br>
              <a:rPr lang="fr-FR" sz="3000" dirty="0"/>
            </a:br>
            <a:r>
              <a:rPr lang="fr-FR" sz="3000" dirty="0"/>
              <a:t>des serveurs</a:t>
            </a:r>
          </a:p>
        </p:txBody>
      </p:sp>
    </p:spTree>
    <p:extLst>
      <p:ext uri="{BB962C8B-B14F-4D97-AF65-F5344CB8AC3E}">
        <p14:creationId xmlns:p14="http://schemas.microsoft.com/office/powerpoint/2010/main" val="17488777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C09E4C-928A-FAC2-3339-7B8768024C33}"/>
              </a:ext>
            </a:extLst>
          </p:cNvPr>
          <p:cNvSpPr>
            <a:spLocks noGrp="1"/>
          </p:cNvSpPr>
          <p:nvPr>
            <p:ph type="title"/>
          </p:nvPr>
        </p:nvSpPr>
        <p:spPr/>
        <p:txBody>
          <a:bodyPr/>
          <a:lstStyle/>
          <a:p>
            <a:r>
              <a:rPr lang="fr-FR" sz="2200" dirty="0"/>
              <a:t>Nombre de cartes ouvertes par an</a:t>
            </a:r>
          </a:p>
        </p:txBody>
      </p:sp>
      <p:pic>
        <p:nvPicPr>
          <p:cNvPr id="5" name="Espace réservé du contenu 4" descr="Une image contenant texte, capture d’écran, Police, nombre&#10;&#10;Description générée automatiquement">
            <a:extLst>
              <a:ext uri="{FF2B5EF4-FFF2-40B4-BE49-F238E27FC236}">
                <a16:creationId xmlns:a16="http://schemas.microsoft.com/office/drawing/2014/main" id="{9F42BF47-170B-E169-728E-AF5A8BCF210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23959" y="1876425"/>
            <a:ext cx="5523885" cy="3390900"/>
          </a:xfrm>
        </p:spPr>
      </p:pic>
    </p:spTree>
    <p:extLst>
      <p:ext uri="{BB962C8B-B14F-4D97-AF65-F5344CB8AC3E}">
        <p14:creationId xmlns:p14="http://schemas.microsoft.com/office/powerpoint/2010/main" val="15492273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CE15D0A-31C7-18AC-9F7A-5236F8CEF6A4}"/>
              </a:ext>
            </a:extLst>
          </p:cNvPr>
          <p:cNvSpPr>
            <a:spLocks noGrp="1"/>
          </p:cNvSpPr>
          <p:nvPr>
            <p:ph type="title"/>
          </p:nvPr>
        </p:nvSpPr>
        <p:spPr>
          <a:xfrm>
            <a:off x="0" y="333376"/>
            <a:ext cx="5909094" cy="532860"/>
          </a:xfrm>
        </p:spPr>
        <p:txBody>
          <a:bodyPr/>
          <a:lstStyle/>
          <a:p>
            <a:r>
              <a:rPr lang="fr-FR" sz="1800" dirty="0"/>
              <a:t>Nombre de cartes par groupe d’instances</a:t>
            </a:r>
          </a:p>
        </p:txBody>
      </p:sp>
      <p:pic>
        <p:nvPicPr>
          <p:cNvPr id="5" name="Espace réservé du contenu 4" descr="Une image contenant texte, menu, capture d’écran, Police&#10;&#10;Description générée automatiquement">
            <a:extLst>
              <a:ext uri="{FF2B5EF4-FFF2-40B4-BE49-F238E27FC236}">
                <a16:creationId xmlns:a16="http://schemas.microsoft.com/office/drawing/2014/main" id="{02D6DDEC-63D0-2B0F-114D-3AE56D3B95D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99317" y="1014979"/>
            <a:ext cx="2772908" cy="5709671"/>
          </a:xfrm>
        </p:spPr>
      </p:pic>
    </p:spTree>
    <p:extLst>
      <p:ext uri="{BB962C8B-B14F-4D97-AF65-F5344CB8AC3E}">
        <p14:creationId xmlns:p14="http://schemas.microsoft.com/office/powerpoint/2010/main" val="21119115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6042C013-D357-A5EE-E58A-D5B8CA80578E}"/>
              </a:ext>
            </a:extLst>
          </p:cNvPr>
          <p:cNvSpPr>
            <a:spLocks noGrp="1"/>
          </p:cNvSpPr>
          <p:nvPr>
            <p:ph type="title"/>
          </p:nvPr>
        </p:nvSpPr>
        <p:spPr>
          <a:xfrm>
            <a:off x="62780" y="337961"/>
            <a:ext cx="6115664" cy="510969"/>
          </a:xfrm>
        </p:spPr>
        <p:txBody>
          <a:bodyPr/>
          <a:lstStyle/>
          <a:p>
            <a:r>
              <a:rPr lang="fr-FR" sz="1800"/>
              <a:t>La solution OPEN et l’Entente VALABRE</a:t>
            </a:r>
          </a:p>
        </p:txBody>
      </p:sp>
      <p:pic>
        <p:nvPicPr>
          <p:cNvPr id="5" name="Picture 8" descr="Pictogramme Ordinateur Art vectoriel, icônes et graphiques à télécharger  gratuitement">
            <a:extLst>
              <a:ext uri="{FF2B5EF4-FFF2-40B4-BE49-F238E27FC236}">
                <a16:creationId xmlns:a16="http://schemas.microsoft.com/office/drawing/2014/main" id="{D3D16A5A-C7F5-3AEB-084B-10047CF65E5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652" t="23512" r="24537" b="21003"/>
          <a:stretch/>
        </p:blipFill>
        <p:spPr bwMode="auto">
          <a:xfrm>
            <a:off x="1935450" y="3211239"/>
            <a:ext cx="2172930" cy="189824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a:extLst>
              <a:ext uri="{FF2B5EF4-FFF2-40B4-BE49-F238E27FC236}">
                <a16:creationId xmlns:a16="http://schemas.microsoft.com/office/drawing/2014/main" id="{D6D2BF75-8CEC-1E3F-10A3-95E6D24087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7382" y="3569448"/>
            <a:ext cx="663301" cy="63701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A3F71E14-BE01-3D88-25FF-39C245A3AA53}"/>
              </a:ext>
            </a:extLst>
          </p:cNvPr>
          <p:cNvSpPr/>
          <p:nvPr/>
        </p:nvSpPr>
        <p:spPr>
          <a:xfrm>
            <a:off x="2833354" y="3755423"/>
            <a:ext cx="287258" cy="338554"/>
          </a:xfrm>
          <a:prstGeom prst="rect">
            <a:avLst/>
          </a:prstGeom>
          <a:noFill/>
        </p:spPr>
        <p:txBody>
          <a:bodyPr wrap="none" lIns="91440" tIns="45720" rIns="91440" bIns="45720">
            <a:spAutoFit/>
          </a:bodyPr>
          <a:lstStyle/>
          <a:p>
            <a:pPr algn="ctr"/>
            <a:r>
              <a:rPr lang="fr-FR" sz="1600" b="1" cap="none" spc="0">
                <a:ln w="0"/>
                <a:solidFill>
                  <a:srgbClr val="84A927"/>
                </a:solidFill>
              </a:rPr>
              <a:t>+</a:t>
            </a:r>
          </a:p>
        </p:txBody>
      </p:sp>
      <p:sp>
        <p:nvSpPr>
          <p:cNvPr id="8" name="Rectangle 7">
            <a:extLst>
              <a:ext uri="{FF2B5EF4-FFF2-40B4-BE49-F238E27FC236}">
                <a16:creationId xmlns:a16="http://schemas.microsoft.com/office/drawing/2014/main" id="{F698F24E-57C7-8C8B-ACD1-16E7BA242071}"/>
              </a:ext>
            </a:extLst>
          </p:cNvPr>
          <p:cNvSpPr/>
          <p:nvPr/>
        </p:nvSpPr>
        <p:spPr>
          <a:xfrm>
            <a:off x="1793588" y="5230968"/>
            <a:ext cx="2366790" cy="1061829"/>
          </a:xfrm>
          <a:prstGeom prst="rect">
            <a:avLst/>
          </a:prstGeom>
          <a:noFill/>
        </p:spPr>
        <p:txBody>
          <a:bodyPr wrap="square" lIns="91440" tIns="45720" rIns="91440" bIns="45720">
            <a:spAutoFit/>
          </a:bodyPr>
          <a:lstStyle/>
          <a:p>
            <a:pPr algn="ctr"/>
            <a:r>
              <a:rPr lang="fr-FR" sz="1050">
                <a:latin typeface="Montserrat" panose="00000500000000000000" pitchFamily="2" charset="0"/>
              </a:rPr>
              <a:t>L’administrateur partenaire configure dans QGIS® les options de chaque carte et les outils qui seront disponibles dans le web </a:t>
            </a:r>
            <a:r>
              <a:rPr lang="fr-FR" sz="1050" err="1">
                <a:latin typeface="Montserrat" panose="00000500000000000000" pitchFamily="2" charset="0"/>
              </a:rPr>
              <a:t>carto</a:t>
            </a:r>
            <a:r>
              <a:rPr lang="fr-FR" sz="1050">
                <a:latin typeface="Montserrat" panose="00000500000000000000" pitchFamily="2" charset="0"/>
              </a:rPr>
              <a:t> OPEN via le plugin </a:t>
            </a:r>
            <a:r>
              <a:rPr lang="fr-FR" sz="1050" err="1">
                <a:latin typeface="Montserrat" panose="00000500000000000000" pitchFamily="2" charset="0"/>
              </a:rPr>
              <a:t>Lizmap</a:t>
            </a:r>
            <a:r>
              <a:rPr lang="fr-FR" sz="1050">
                <a:latin typeface="Montserrat" panose="00000500000000000000" pitchFamily="2" charset="0"/>
              </a:rPr>
              <a:t>.</a:t>
            </a:r>
          </a:p>
        </p:txBody>
      </p:sp>
      <p:pic>
        <p:nvPicPr>
          <p:cNvPr id="9" name="Picture 14" descr="Icône de ligne de base de données noir 495416 Art vectoriel chez Vecteezy">
            <a:extLst>
              <a:ext uri="{FF2B5EF4-FFF2-40B4-BE49-F238E27FC236}">
                <a16:creationId xmlns:a16="http://schemas.microsoft.com/office/drawing/2014/main" id="{D254A593-94E2-B8DC-82DF-E2B4AAD63DD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1899" t="11756" r="21756" b="12115"/>
          <a:stretch/>
        </p:blipFill>
        <p:spPr bwMode="auto">
          <a:xfrm>
            <a:off x="5558306" y="3322599"/>
            <a:ext cx="383306" cy="51790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2" descr="Outils - 3Liz">
            <a:extLst>
              <a:ext uri="{FF2B5EF4-FFF2-40B4-BE49-F238E27FC236}">
                <a16:creationId xmlns:a16="http://schemas.microsoft.com/office/drawing/2014/main" id="{7769C9DE-E9A2-EA65-7D63-7A2FBCD174C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40532" y="4430551"/>
            <a:ext cx="704170" cy="70417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6" descr="Démarrage rapide">
            <a:extLst>
              <a:ext uri="{FF2B5EF4-FFF2-40B4-BE49-F238E27FC236}">
                <a16:creationId xmlns:a16="http://schemas.microsoft.com/office/drawing/2014/main" id="{76752BD4-CDF1-7DD3-5C73-C99666D0781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21554" y="3838871"/>
            <a:ext cx="782378" cy="78237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8" descr="Open Source - 3Liz">
            <a:extLst>
              <a:ext uri="{FF2B5EF4-FFF2-40B4-BE49-F238E27FC236}">
                <a16:creationId xmlns:a16="http://schemas.microsoft.com/office/drawing/2014/main" id="{3109ACD4-7D3A-6E73-1DE2-CC3106CA2C1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07921" y="3577401"/>
            <a:ext cx="637013" cy="63701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PostgreSQL utilisations avancées de generate_series pour générer du contenu  — Makina Corpus">
            <a:extLst>
              <a:ext uri="{FF2B5EF4-FFF2-40B4-BE49-F238E27FC236}">
                <a16:creationId xmlns:a16="http://schemas.microsoft.com/office/drawing/2014/main" id="{706A6F1F-24BC-E9C5-210B-7782B6D215F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85110" y="3369447"/>
            <a:ext cx="615380" cy="566149"/>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 coins arrondis 13">
            <a:extLst>
              <a:ext uri="{FF2B5EF4-FFF2-40B4-BE49-F238E27FC236}">
                <a16:creationId xmlns:a16="http://schemas.microsoft.com/office/drawing/2014/main" id="{3DD51F44-65EF-8230-20D1-354D5BD8E545}"/>
              </a:ext>
            </a:extLst>
          </p:cNvPr>
          <p:cNvSpPr/>
          <p:nvPr/>
        </p:nvSpPr>
        <p:spPr>
          <a:xfrm>
            <a:off x="5098685" y="3233949"/>
            <a:ext cx="1623412" cy="1898248"/>
          </a:xfrm>
          <a:prstGeom prst="roundRect">
            <a:avLst>
              <a:gd name="adj" fmla="val 14244"/>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 name="Picture 8" descr="Pictogramme Ordinateur Art vectoriel, icônes et graphiques à télécharger  gratuitement">
            <a:extLst>
              <a:ext uri="{FF2B5EF4-FFF2-40B4-BE49-F238E27FC236}">
                <a16:creationId xmlns:a16="http://schemas.microsoft.com/office/drawing/2014/main" id="{6F787D07-5924-96AA-4B98-F3C094D1429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652" t="23512" r="24537" b="21003"/>
          <a:stretch/>
        </p:blipFill>
        <p:spPr bwMode="auto">
          <a:xfrm>
            <a:off x="7386816" y="3211239"/>
            <a:ext cx="2172930" cy="1898248"/>
          </a:xfrm>
          <a:prstGeom prst="rect">
            <a:avLst/>
          </a:prstGeom>
          <a:noFill/>
          <a:extLst>
            <a:ext uri="{909E8E84-426E-40DD-AFC4-6F175D3DCCD1}">
              <a14:hiddenFill xmlns:a14="http://schemas.microsoft.com/office/drawing/2010/main">
                <a:solidFill>
                  <a:srgbClr val="FFFFFF"/>
                </a:solidFill>
              </a14:hiddenFill>
            </a:ext>
          </a:extLst>
        </p:spPr>
      </p:pic>
      <p:sp>
        <p:nvSpPr>
          <p:cNvPr id="16" name="ZoneTexte 15">
            <a:extLst>
              <a:ext uri="{FF2B5EF4-FFF2-40B4-BE49-F238E27FC236}">
                <a16:creationId xmlns:a16="http://schemas.microsoft.com/office/drawing/2014/main" id="{EC9967F7-B3BC-E953-34E7-86397FEB85FA}"/>
              </a:ext>
            </a:extLst>
          </p:cNvPr>
          <p:cNvSpPr txBox="1"/>
          <p:nvPr/>
        </p:nvSpPr>
        <p:spPr>
          <a:xfrm>
            <a:off x="4547935" y="5230968"/>
            <a:ext cx="2689363" cy="253916"/>
          </a:xfrm>
          <a:prstGeom prst="rect">
            <a:avLst/>
          </a:prstGeom>
          <a:noFill/>
        </p:spPr>
        <p:txBody>
          <a:bodyPr wrap="square" rtlCol="0">
            <a:spAutoFit/>
          </a:bodyPr>
          <a:lstStyle/>
          <a:p>
            <a:pPr algn="ctr"/>
            <a:r>
              <a:rPr lang="fr-FR" sz="1050">
                <a:latin typeface="Montserrat" panose="00000500000000000000" pitchFamily="2" charset="0"/>
              </a:rPr>
              <a:t>Serveur dédié OVH infogéré par 3LIZ.</a:t>
            </a:r>
          </a:p>
        </p:txBody>
      </p:sp>
      <p:sp>
        <p:nvSpPr>
          <p:cNvPr id="17" name="Flèche : droite 16">
            <a:extLst>
              <a:ext uri="{FF2B5EF4-FFF2-40B4-BE49-F238E27FC236}">
                <a16:creationId xmlns:a16="http://schemas.microsoft.com/office/drawing/2014/main" id="{4D0E46E8-D6D7-A637-4447-6B20FB94BC8D}"/>
              </a:ext>
            </a:extLst>
          </p:cNvPr>
          <p:cNvSpPr/>
          <p:nvPr/>
        </p:nvSpPr>
        <p:spPr>
          <a:xfrm>
            <a:off x="4217888" y="3903035"/>
            <a:ext cx="694780" cy="301312"/>
          </a:xfrm>
          <a:prstGeom prst="rightArrow">
            <a:avLst/>
          </a:prstGeom>
          <a:solidFill>
            <a:schemeClr val="bg2"/>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Flèche : droite rayée 17">
            <a:extLst>
              <a:ext uri="{FF2B5EF4-FFF2-40B4-BE49-F238E27FC236}">
                <a16:creationId xmlns:a16="http://schemas.microsoft.com/office/drawing/2014/main" id="{11DB78E9-8CA5-06DA-9303-1C2D9FA570C4}"/>
              </a:ext>
            </a:extLst>
          </p:cNvPr>
          <p:cNvSpPr/>
          <p:nvPr/>
        </p:nvSpPr>
        <p:spPr>
          <a:xfrm>
            <a:off x="6836484" y="3418606"/>
            <a:ext cx="400814" cy="385977"/>
          </a:xfrm>
          <a:prstGeom prst="stripedRightArrow">
            <a:avLst>
              <a:gd name="adj1" fmla="val 60892"/>
              <a:gd name="adj2" fmla="val 50000"/>
            </a:avLst>
          </a:prstGeom>
          <a:solidFill>
            <a:schemeClr val="bg2"/>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Flèche : droite rayée 18">
            <a:extLst>
              <a:ext uri="{FF2B5EF4-FFF2-40B4-BE49-F238E27FC236}">
                <a16:creationId xmlns:a16="http://schemas.microsoft.com/office/drawing/2014/main" id="{2DC3B0F4-4F44-1867-2C44-9D31CF2F01CD}"/>
              </a:ext>
            </a:extLst>
          </p:cNvPr>
          <p:cNvSpPr/>
          <p:nvPr/>
        </p:nvSpPr>
        <p:spPr>
          <a:xfrm>
            <a:off x="6836484" y="4489633"/>
            <a:ext cx="400814" cy="385977"/>
          </a:xfrm>
          <a:prstGeom prst="stripedRightArrow">
            <a:avLst>
              <a:gd name="adj1" fmla="val 60892"/>
              <a:gd name="adj2" fmla="val 50000"/>
            </a:avLst>
          </a:prstGeom>
          <a:solidFill>
            <a:schemeClr val="bg2"/>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0" name="Picture 26" descr="GéoDataDays 2021 : Lizmap Web Client">
            <a:extLst>
              <a:ext uri="{FF2B5EF4-FFF2-40B4-BE49-F238E27FC236}">
                <a16:creationId xmlns:a16="http://schemas.microsoft.com/office/drawing/2014/main" id="{70638955-31A9-AF4A-F8CA-B40D240867A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30377" y="2282777"/>
            <a:ext cx="862005" cy="790830"/>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a:extLst>
              <a:ext uri="{FF2B5EF4-FFF2-40B4-BE49-F238E27FC236}">
                <a16:creationId xmlns:a16="http://schemas.microsoft.com/office/drawing/2014/main" id="{7D6223EE-250E-4240-2CE8-5F5EBBEB4146}"/>
              </a:ext>
            </a:extLst>
          </p:cNvPr>
          <p:cNvSpPr/>
          <p:nvPr/>
        </p:nvSpPr>
        <p:spPr>
          <a:xfrm>
            <a:off x="7289886" y="5230968"/>
            <a:ext cx="2366790" cy="577081"/>
          </a:xfrm>
          <a:prstGeom prst="rect">
            <a:avLst/>
          </a:prstGeom>
          <a:noFill/>
        </p:spPr>
        <p:txBody>
          <a:bodyPr wrap="square" lIns="91440" tIns="45720" rIns="91440" bIns="45720">
            <a:spAutoFit/>
          </a:bodyPr>
          <a:lstStyle/>
          <a:p>
            <a:pPr algn="ctr"/>
            <a:r>
              <a:rPr lang="fr-FR" sz="1050">
                <a:latin typeface="Montserrat" panose="00000500000000000000" pitchFamily="2" charset="0"/>
              </a:rPr>
              <a:t>L’utilisateur accède au web </a:t>
            </a:r>
            <a:r>
              <a:rPr lang="fr-FR" sz="1050" err="1">
                <a:latin typeface="Montserrat" panose="00000500000000000000" pitchFamily="2" charset="0"/>
              </a:rPr>
              <a:t>carto</a:t>
            </a:r>
            <a:r>
              <a:rPr lang="fr-FR" sz="1050">
                <a:latin typeface="Montserrat" panose="00000500000000000000" pitchFamily="2" charset="0"/>
              </a:rPr>
              <a:t> OPEN et en utilise les outils cartographiques.</a:t>
            </a:r>
          </a:p>
        </p:txBody>
      </p:sp>
      <p:sp>
        <p:nvSpPr>
          <p:cNvPr id="22" name="Rectangle 21">
            <a:extLst>
              <a:ext uri="{FF2B5EF4-FFF2-40B4-BE49-F238E27FC236}">
                <a16:creationId xmlns:a16="http://schemas.microsoft.com/office/drawing/2014/main" id="{242B3104-8558-C699-6727-0F94526D20BB}"/>
              </a:ext>
            </a:extLst>
          </p:cNvPr>
          <p:cNvSpPr/>
          <p:nvPr/>
        </p:nvSpPr>
        <p:spPr>
          <a:xfrm>
            <a:off x="4145176" y="4147713"/>
            <a:ext cx="702570" cy="253916"/>
          </a:xfrm>
          <a:prstGeom prst="rect">
            <a:avLst/>
          </a:prstGeom>
          <a:noFill/>
        </p:spPr>
        <p:txBody>
          <a:bodyPr wrap="square" lIns="91440" tIns="45720" rIns="91440" bIns="45720">
            <a:spAutoFit/>
          </a:bodyPr>
          <a:lstStyle/>
          <a:p>
            <a:pPr algn="ctr"/>
            <a:r>
              <a:rPr lang="fr-FR" sz="1050" i="1">
                <a:latin typeface="Montserrat" panose="00000500000000000000" pitchFamily="2" charset="0"/>
              </a:rPr>
              <a:t>Dépose</a:t>
            </a:r>
          </a:p>
        </p:txBody>
      </p:sp>
      <p:pic>
        <p:nvPicPr>
          <p:cNvPr id="23" name="Image 22">
            <a:extLst>
              <a:ext uri="{FF2B5EF4-FFF2-40B4-BE49-F238E27FC236}">
                <a16:creationId xmlns:a16="http://schemas.microsoft.com/office/drawing/2014/main" id="{08C228BB-E595-08D3-65AA-9A6E88243A66}"/>
              </a:ext>
            </a:extLst>
          </p:cNvPr>
          <p:cNvPicPr>
            <a:picLocks noChangeAspect="1"/>
          </p:cNvPicPr>
          <p:nvPr/>
        </p:nvPicPr>
        <p:blipFill rotWithShape="1">
          <a:blip r:embed="rId10">
            <a:clrChange>
              <a:clrFrom>
                <a:srgbClr val="EDEDED"/>
              </a:clrFrom>
              <a:clrTo>
                <a:srgbClr val="EDEDED">
                  <a:alpha val="0"/>
                </a:srgbClr>
              </a:clrTo>
            </a:clrChange>
          </a:blip>
          <a:srcRect l="19205" t="22980" r="35424" b="47920"/>
          <a:stretch/>
        </p:blipFill>
        <p:spPr>
          <a:xfrm>
            <a:off x="7685622" y="3480639"/>
            <a:ext cx="1624544" cy="888121"/>
          </a:xfrm>
          <a:prstGeom prst="rect">
            <a:avLst/>
          </a:prstGeom>
        </p:spPr>
      </p:pic>
      <p:pic>
        <p:nvPicPr>
          <p:cNvPr id="24" name="Picture 20" descr="Trucs et astuces pour mieux utiliser votre navigateur. Les infos et le tuto  – Blog du réseau Cyber-base Lacq-Orthez">
            <a:extLst>
              <a:ext uri="{FF2B5EF4-FFF2-40B4-BE49-F238E27FC236}">
                <a16:creationId xmlns:a16="http://schemas.microsoft.com/office/drawing/2014/main" id="{54AC59F5-C019-FFE3-9758-338F9BE2C028}"/>
              </a:ext>
            </a:extLst>
          </p:cNvPr>
          <p:cNvPicPr>
            <a:picLocks noChangeAspect="1" noChangeArrowheads="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399610" y="2874865"/>
            <a:ext cx="1316379" cy="718168"/>
          </a:xfrm>
          <a:prstGeom prst="rect">
            <a:avLst/>
          </a:prstGeom>
          <a:noFill/>
          <a:extLst>
            <a:ext uri="{909E8E84-426E-40DD-AFC4-6F175D3DCCD1}">
              <a14:hiddenFill xmlns:a14="http://schemas.microsoft.com/office/drawing/2010/main">
                <a:solidFill>
                  <a:srgbClr val="FFFFFF"/>
                </a:solidFill>
              </a14:hiddenFill>
            </a:ext>
          </a:extLst>
        </p:spPr>
      </p:pic>
      <p:pic>
        <p:nvPicPr>
          <p:cNvPr id="25" name="Image 24" descr="Une image contenant texte, logo, Police, capture d’écran&#10;&#10;Description générée automatiquement">
            <a:extLst>
              <a:ext uri="{FF2B5EF4-FFF2-40B4-BE49-F238E27FC236}">
                <a16:creationId xmlns:a16="http://schemas.microsoft.com/office/drawing/2014/main" id="{48941D8C-AC14-DA6B-892A-E885C20DD10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392123" y="1194828"/>
            <a:ext cx="908367" cy="915634"/>
          </a:xfrm>
          <a:prstGeom prst="rect">
            <a:avLst/>
          </a:prstGeom>
        </p:spPr>
      </p:pic>
      <p:sp>
        <p:nvSpPr>
          <p:cNvPr id="26" name="Rectangle 25">
            <a:extLst>
              <a:ext uri="{FF2B5EF4-FFF2-40B4-BE49-F238E27FC236}">
                <a16:creationId xmlns:a16="http://schemas.microsoft.com/office/drawing/2014/main" id="{58ECDD04-A111-8537-11A6-913AD8651E96}"/>
              </a:ext>
            </a:extLst>
          </p:cNvPr>
          <p:cNvSpPr/>
          <p:nvPr/>
        </p:nvSpPr>
        <p:spPr>
          <a:xfrm>
            <a:off x="3207921" y="1370386"/>
            <a:ext cx="1891861" cy="253916"/>
          </a:xfrm>
          <a:prstGeom prst="rect">
            <a:avLst/>
          </a:prstGeom>
          <a:noFill/>
        </p:spPr>
        <p:txBody>
          <a:bodyPr wrap="square" lIns="91440" tIns="45720" rIns="91440" bIns="45720">
            <a:spAutoFit/>
          </a:bodyPr>
          <a:lstStyle/>
          <a:p>
            <a:pPr algn="ctr"/>
            <a:r>
              <a:rPr lang="fr-FR" sz="1050" i="1">
                <a:latin typeface="Montserrat" panose="00000500000000000000" pitchFamily="2" charset="0"/>
              </a:rPr>
              <a:t>Forme et accompagne</a:t>
            </a:r>
          </a:p>
        </p:txBody>
      </p:sp>
      <p:cxnSp>
        <p:nvCxnSpPr>
          <p:cNvPr id="27" name="Connecteur : en angle 26">
            <a:extLst>
              <a:ext uri="{FF2B5EF4-FFF2-40B4-BE49-F238E27FC236}">
                <a16:creationId xmlns:a16="http://schemas.microsoft.com/office/drawing/2014/main" id="{138DB780-20B7-6748-63EE-2791196BFF73}"/>
              </a:ext>
            </a:extLst>
          </p:cNvPr>
          <p:cNvCxnSpPr>
            <a:stCxn id="25" idx="1"/>
            <a:endCxn id="5" idx="0"/>
          </p:cNvCxnSpPr>
          <p:nvPr/>
        </p:nvCxnSpPr>
        <p:spPr>
          <a:xfrm rot="10800000" flipV="1">
            <a:off x="3021915" y="1652645"/>
            <a:ext cx="2370208" cy="1558594"/>
          </a:xfrm>
          <a:prstGeom prst="bentConnector2">
            <a:avLst/>
          </a:prstGeom>
          <a:ln>
            <a:tailEnd type="triangle"/>
          </a:ln>
        </p:spPr>
        <p:style>
          <a:lnRef idx="1">
            <a:schemeClr val="dk1"/>
          </a:lnRef>
          <a:fillRef idx="0">
            <a:schemeClr val="dk1"/>
          </a:fillRef>
          <a:effectRef idx="0">
            <a:schemeClr val="dk1"/>
          </a:effectRef>
          <a:fontRef idx="minor">
            <a:schemeClr val="tx1"/>
          </a:fontRef>
        </p:style>
      </p:cxnSp>
      <p:pic>
        <p:nvPicPr>
          <p:cNvPr id="28" name="Picture 32" descr="Tablette 560367 Art vectoriel chez Vecteezy">
            <a:extLst>
              <a:ext uri="{FF2B5EF4-FFF2-40B4-BE49-F238E27FC236}">
                <a16:creationId xmlns:a16="http://schemas.microsoft.com/office/drawing/2014/main" id="{4EAE3BBE-82F8-4CF1-B312-82BE97128561}"/>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l="30694" t="18781" r="30692" b="27599"/>
          <a:stretch/>
        </p:blipFill>
        <p:spPr bwMode="auto">
          <a:xfrm rot="1020910">
            <a:off x="8942205" y="3856545"/>
            <a:ext cx="712535" cy="989430"/>
          </a:xfrm>
          <a:prstGeom prst="rect">
            <a:avLst/>
          </a:prstGeom>
          <a:noFill/>
          <a:extLst>
            <a:ext uri="{909E8E84-426E-40DD-AFC4-6F175D3DCCD1}">
              <a14:hiddenFill xmlns:a14="http://schemas.microsoft.com/office/drawing/2010/main">
                <a:solidFill>
                  <a:srgbClr val="FFFFFF"/>
                </a:solidFill>
              </a14:hiddenFill>
            </a:ext>
          </a:extLst>
        </p:spPr>
      </p:pic>
      <p:pic>
        <p:nvPicPr>
          <p:cNvPr id="29" name="Image 28">
            <a:extLst>
              <a:ext uri="{FF2B5EF4-FFF2-40B4-BE49-F238E27FC236}">
                <a16:creationId xmlns:a16="http://schemas.microsoft.com/office/drawing/2014/main" id="{CADE59BD-F99F-EAD7-7D34-B77EDEE6F6B4}"/>
              </a:ext>
            </a:extLst>
          </p:cNvPr>
          <p:cNvPicPr>
            <a:picLocks noChangeAspect="1"/>
          </p:cNvPicPr>
          <p:nvPr/>
        </p:nvPicPr>
        <p:blipFill rotWithShape="1">
          <a:blip r:embed="rId10">
            <a:clrChange>
              <a:clrFrom>
                <a:srgbClr val="EDEDED"/>
              </a:clrFrom>
              <a:clrTo>
                <a:srgbClr val="EDEDED">
                  <a:alpha val="0"/>
                </a:srgbClr>
              </a:clrTo>
            </a:clrChange>
          </a:blip>
          <a:srcRect l="19205" t="22980" r="35424" b="47920"/>
          <a:stretch/>
        </p:blipFill>
        <p:spPr>
          <a:xfrm rot="17245840">
            <a:off x="8991613" y="4179389"/>
            <a:ext cx="676963" cy="370088"/>
          </a:xfrm>
          <a:prstGeom prst="rect">
            <a:avLst/>
          </a:prstGeom>
        </p:spPr>
      </p:pic>
    </p:spTree>
    <p:extLst>
      <p:ext uri="{BB962C8B-B14F-4D97-AF65-F5344CB8AC3E}">
        <p14:creationId xmlns:p14="http://schemas.microsoft.com/office/powerpoint/2010/main" val="6059059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CBA0DE-A0B6-1B33-654C-417418E3B526}"/>
              </a:ext>
            </a:extLst>
          </p:cNvPr>
          <p:cNvSpPr>
            <a:spLocks noGrp="1"/>
          </p:cNvSpPr>
          <p:nvPr>
            <p:ph type="title"/>
          </p:nvPr>
        </p:nvSpPr>
        <p:spPr>
          <a:xfrm>
            <a:off x="-38100" y="323851"/>
            <a:ext cx="5829300" cy="532860"/>
          </a:xfrm>
        </p:spPr>
        <p:txBody>
          <a:bodyPr/>
          <a:lstStyle/>
          <a:p>
            <a:r>
              <a:rPr lang="fr-FR" sz="1800" dirty="0"/>
              <a:t>Nombre d’autres actions </a:t>
            </a:r>
            <a:r>
              <a:rPr lang="fr-FR" sz="1800" dirty="0" err="1"/>
              <a:t>Lizmap</a:t>
            </a:r>
            <a:r>
              <a:rPr lang="fr-FR" sz="1800" dirty="0"/>
              <a:t> par année</a:t>
            </a:r>
          </a:p>
        </p:txBody>
      </p:sp>
      <p:pic>
        <p:nvPicPr>
          <p:cNvPr id="5" name="Espace réservé du contenu 4" descr="Une image contenant texte, capture d’écran, menu&#10;&#10;Description générée automatiquement">
            <a:extLst>
              <a:ext uri="{FF2B5EF4-FFF2-40B4-BE49-F238E27FC236}">
                <a16:creationId xmlns:a16="http://schemas.microsoft.com/office/drawing/2014/main" id="{9DD0FCDD-32F0-63F5-2785-0E6BF9B865A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953000" y="963696"/>
            <a:ext cx="3557550" cy="5435314"/>
          </a:xfrm>
        </p:spPr>
      </p:pic>
      <p:sp>
        <p:nvSpPr>
          <p:cNvPr id="3" name="ZoneTexte 2">
            <a:extLst>
              <a:ext uri="{FF2B5EF4-FFF2-40B4-BE49-F238E27FC236}">
                <a16:creationId xmlns:a16="http://schemas.microsoft.com/office/drawing/2014/main" id="{85E80609-EEAF-1267-9A63-454DC9F809AB}"/>
              </a:ext>
            </a:extLst>
          </p:cNvPr>
          <p:cNvSpPr txBox="1"/>
          <p:nvPr/>
        </p:nvSpPr>
        <p:spPr>
          <a:xfrm>
            <a:off x="1481137" y="1619250"/>
            <a:ext cx="2790826" cy="2062103"/>
          </a:xfrm>
          <a:prstGeom prst="rect">
            <a:avLst/>
          </a:prstGeom>
          <a:noFill/>
        </p:spPr>
        <p:txBody>
          <a:bodyPr wrap="square" rtlCol="0">
            <a:spAutoFit/>
          </a:bodyPr>
          <a:lstStyle/>
          <a:p>
            <a:pPr marL="285750" indent="-285750">
              <a:buFont typeface="Arial" panose="020B0604020202020204" pitchFamily="34" charset="0"/>
              <a:buChar char="•"/>
            </a:pPr>
            <a:r>
              <a:rPr lang="fr-FR" sz="1600" dirty="0">
                <a:latin typeface="Montserrat SemiBold" panose="00000700000000000000" pitchFamily="2" charset="0"/>
              </a:rPr>
              <a:t>édition : suppression, modification</a:t>
            </a:r>
          </a:p>
          <a:p>
            <a:endParaRPr lang="fr-FR" sz="1600" dirty="0">
              <a:latin typeface="Montserrat SemiBold" panose="00000700000000000000" pitchFamily="2" charset="0"/>
            </a:endParaRPr>
          </a:p>
          <a:p>
            <a:pPr marL="285750" indent="-285750">
              <a:buFont typeface="Arial" panose="020B0604020202020204" pitchFamily="34" charset="0"/>
              <a:buChar char="•"/>
            </a:pPr>
            <a:r>
              <a:rPr lang="fr-FR" sz="1600" dirty="0">
                <a:latin typeface="Montserrat SemiBold" panose="00000700000000000000" pitchFamily="2" charset="0"/>
              </a:rPr>
              <a:t>connexion</a:t>
            </a:r>
          </a:p>
          <a:p>
            <a:pPr marL="285750" indent="-285750">
              <a:buFont typeface="Arial" panose="020B0604020202020204" pitchFamily="34" charset="0"/>
              <a:buChar char="•"/>
            </a:pPr>
            <a:endParaRPr lang="fr-FR" sz="1600" dirty="0">
              <a:latin typeface="Montserrat SemiBold" panose="00000700000000000000" pitchFamily="2" charset="0"/>
            </a:endParaRPr>
          </a:p>
          <a:p>
            <a:pPr marL="285750" indent="-285750">
              <a:buFont typeface="Arial" panose="020B0604020202020204" pitchFamily="34" charset="0"/>
              <a:buChar char="•"/>
            </a:pPr>
            <a:r>
              <a:rPr lang="fr-FR" sz="1600" dirty="0">
                <a:latin typeface="Montserrat SemiBold" panose="00000700000000000000" pitchFamily="2" charset="0"/>
              </a:rPr>
              <a:t>impression</a:t>
            </a:r>
          </a:p>
          <a:p>
            <a:pPr marL="285750" indent="-285750">
              <a:buFont typeface="Arial" panose="020B0604020202020204" pitchFamily="34" charset="0"/>
              <a:buChar char="•"/>
            </a:pPr>
            <a:endParaRPr lang="fr-FR" sz="1600" dirty="0">
              <a:latin typeface="Montserrat SemiBold" panose="00000700000000000000" pitchFamily="2" charset="0"/>
            </a:endParaRPr>
          </a:p>
          <a:p>
            <a:pPr marL="285750" indent="-285750">
              <a:buFont typeface="Arial" panose="020B0604020202020204" pitchFamily="34" charset="0"/>
              <a:buChar char="•"/>
            </a:pPr>
            <a:r>
              <a:rPr lang="fr-FR" sz="1600" dirty="0">
                <a:latin typeface="Montserrat SemiBold" panose="00000700000000000000" pitchFamily="2" charset="0"/>
              </a:rPr>
              <a:t>ouverture des cartes</a:t>
            </a:r>
          </a:p>
        </p:txBody>
      </p:sp>
    </p:spTree>
    <p:extLst>
      <p:ext uri="{BB962C8B-B14F-4D97-AF65-F5344CB8AC3E}">
        <p14:creationId xmlns:p14="http://schemas.microsoft.com/office/powerpoint/2010/main" val="336389382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0E1676A-1E16-5B04-754C-075D8E122AB2}"/>
              </a:ext>
            </a:extLst>
          </p:cNvPr>
          <p:cNvSpPr>
            <a:spLocks noGrp="1"/>
          </p:cNvSpPr>
          <p:nvPr>
            <p:ph type="title"/>
          </p:nvPr>
        </p:nvSpPr>
        <p:spPr>
          <a:xfrm>
            <a:off x="-66675" y="352426"/>
            <a:ext cx="5909094" cy="532860"/>
          </a:xfrm>
        </p:spPr>
        <p:txBody>
          <a:bodyPr/>
          <a:lstStyle/>
          <a:p>
            <a:r>
              <a:rPr lang="fr-FR" sz="1800" dirty="0"/>
              <a:t>Nombre d’instances créées sur les serveurs</a:t>
            </a:r>
          </a:p>
        </p:txBody>
      </p:sp>
      <p:pic>
        <p:nvPicPr>
          <p:cNvPr id="5" name="Espace réservé du contenu 4" descr="Une image contenant texte, capture d’écran, Police, conception&#10;&#10;Description générée automatiquement">
            <a:extLst>
              <a:ext uri="{FF2B5EF4-FFF2-40B4-BE49-F238E27FC236}">
                <a16:creationId xmlns:a16="http://schemas.microsoft.com/office/drawing/2014/main" id="{783CDA4E-A40C-EEDF-6E55-90FC6E79F9D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75781" y="1550801"/>
            <a:ext cx="4763294" cy="4111812"/>
          </a:xfrm>
        </p:spPr>
      </p:pic>
    </p:spTree>
    <p:extLst>
      <p:ext uri="{BB962C8B-B14F-4D97-AF65-F5344CB8AC3E}">
        <p14:creationId xmlns:p14="http://schemas.microsoft.com/office/powerpoint/2010/main" val="17861482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3E0418-82DE-6BFE-29E4-468537B4C925}"/>
              </a:ext>
            </a:extLst>
          </p:cNvPr>
          <p:cNvSpPr>
            <a:spLocks noGrp="1"/>
          </p:cNvSpPr>
          <p:nvPr>
            <p:ph type="title"/>
          </p:nvPr>
        </p:nvSpPr>
        <p:spPr/>
        <p:txBody>
          <a:bodyPr/>
          <a:lstStyle/>
          <a:p>
            <a:r>
              <a:rPr lang="fr-FR" sz="2000" dirty="0"/>
              <a:t>Nombre d’instances actives par année</a:t>
            </a:r>
          </a:p>
        </p:txBody>
      </p:sp>
      <p:pic>
        <p:nvPicPr>
          <p:cNvPr id="5" name="Espace réservé du contenu 4" descr="Une image contenant texte, Police, capture d’écran, nombre&#10;&#10;Description générée automatiquement">
            <a:extLst>
              <a:ext uri="{FF2B5EF4-FFF2-40B4-BE49-F238E27FC236}">
                <a16:creationId xmlns:a16="http://schemas.microsoft.com/office/drawing/2014/main" id="{385C0799-68E7-B0C7-84DA-48CE4359517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14700" y="1528094"/>
            <a:ext cx="4037806" cy="3763044"/>
          </a:xfrm>
        </p:spPr>
      </p:pic>
    </p:spTree>
    <p:extLst>
      <p:ext uri="{BB962C8B-B14F-4D97-AF65-F5344CB8AC3E}">
        <p14:creationId xmlns:p14="http://schemas.microsoft.com/office/powerpoint/2010/main" val="123238464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6B65D90-1BA3-4BCD-39A1-72D839BAD35D}"/>
              </a:ext>
            </a:extLst>
          </p:cNvPr>
          <p:cNvSpPr>
            <a:spLocks noGrp="1"/>
          </p:cNvSpPr>
          <p:nvPr>
            <p:ph type="title"/>
          </p:nvPr>
        </p:nvSpPr>
        <p:spPr>
          <a:xfrm>
            <a:off x="0" y="342901"/>
            <a:ext cx="5909094" cy="532860"/>
          </a:xfrm>
        </p:spPr>
        <p:txBody>
          <a:bodyPr/>
          <a:lstStyle/>
          <a:p>
            <a:r>
              <a:rPr lang="fr-FR" sz="1600" dirty="0"/>
              <a:t>Nombre de requêtes à QGIS Server par </a:t>
            </a:r>
            <a:r>
              <a:rPr lang="fr-FR" sz="1600" dirty="0" err="1"/>
              <a:t>Lizmap</a:t>
            </a:r>
            <a:endParaRPr lang="fr-FR" sz="1600" dirty="0"/>
          </a:p>
        </p:txBody>
      </p:sp>
      <p:pic>
        <p:nvPicPr>
          <p:cNvPr id="5" name="Espace réservé du contenu 4" descr="Une image contenant texte, capture d’écran, Police&#10;&#10;Description générée automatiquement">
            <a:extLst>
              <a:ext uri="{FF2B5EF4-FFF2-40B4-BE49-F238E27FC236}">
                <a16:creationId xmlns:a16="http://schemas.microsoft.com/office/drawing/2014/main" id="{53B83990-9F99-B001-CF49-B0407600FC3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94658" y="2009775"/>
            <a:ext cx="5319823" cy="3009900"/>
          </a:xfrm>
        </p:spPr>
      </p:pic>
    </p:spTree>
    <p:extLst>
      <p:ext uri="{BB962C8B-B14F-4D97-AF65-F5344CB8AC3E}">
        <p14:creationId xmlns:p14="http://schemas.microsoft.com/office/powerpoint/2010/main" val="399206419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99EEB1-8170-9129-E894-360AA7747E3C}"/>
              </a:ext>
            </a:extLst>
          </p:cNvPr>
          <p:cNvSpPr>
            <a:spLocks noGrp="1"/>
          </p:cNvSpPr>
          <p:nvPr>
            <p:ph type="title"/>
          </p:nvPr>
        </p:nvSpPr>
        <p:spPr>
          <a:xfrm>
            <a:off x="0" y="333376"/>
            <a:ext cx="5909094" cy="532860"/>
          </a:xfrm>
        </p:spPr>
        <p:txBody>
          <a:bodyPr/>
          <a:lstStyle/>
          <a:p>
            <a:r>
              <a:rPr lang="fr-FR" sz="1800" dirty="0"/>
              <a:t>Métriques des requêtes QGIS par instance</a:t>
            </a:r>
          </a:p>
        </p:txBody>
      </p:sp>
      <p:pic>
        <p:nvPicPr>
          <p:cNvPr id="5" name="Espace réservé du contenu 4" descr="Une image contenant texte, capture d’écran, menu&#10;&#10;Description générée automatiquement">
            <a:extLst>
              <a:ext uri="{FF2B5EF4-FFF2-40B4-BE49-F238E27FC236}">
                <a16:creationId xmlns:a16="http://schemas.microsoft.com/office/drawing/2014/main" id="{BC47B7FC-1C18-4F3B-34C9-D2E716106E9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00375" y="1037440"/>
            <a:ext cx="5284813" cy="5306210"/>
          </a:xfrm>
        </p:spPr>
      </p:pic>
    </p:spTree>
    <p:extLst>
      <p:ext uri="{BB962C8B-B14F-4D97-AF65-F5344CB8AC3E}">
        <p14:creationId xmlns:p14="http://schemas.microsoft.com/office/powerpoint/2010/main" val="381300882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9AB601-3D36-D239-D3BB-4A598EE659F3}"/>
              </a:ext>
            </a:extLst>
          </p:cNvPr>
          <p:cNvSpPr>
            <a:spLocks noGrp="1"/>
          </p:cNvSpPr>
          <p:nvPr>
            <p:ph type="title"/>
          </p:nvPr>
        </p:nvSpPr>
        <p:spPr>
          <a:xfrm>
            <a:off x="0" y="247651"/>
            <a:ext cx="5909094" cy="532860"/>
          </a:xfrm>
        </p:spPr>
        <p:txBody>
          <a:bodyPr/>
          <a:lstStyle/>
          <a:p>
            <a:r>
              <a:rPr lang="fr-FR" sz="1800" dirty="0"/>
              <a:t>Mémoire vive totale prise pour les projets QGIS</a:t>
            </a:r>
          </a:p>
        </p:txBody>
      </p:sp>
      <p:pic>
        <p:nvPicPr>
          <p:cNvPr id="5" name="Espace réservé du contenu 4" descr="Une image contenant texte, capture d’écran, logiciel&#10;&#10;Description générée automatiquement">
            <a:extLst>
              <a:ext uri="{FF2B5EF4-FFF2-40B4-BE49-F238E27FC236}">
                <a16:creationId xmlns:a16="http://schemas.microsoft.com/office/drawing/2014/main" id="{3CE7043D-F123-BE81-EE93-2D5467141ED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00400" y="1137874"/>
            <a:ext cx="3849200" cy="5472475"/>
          </a:xfrm>
        </p:spPr>
      </p:pic>
    </p:spTree>
    <p:extLst>
      <p:ext uri="{BB962C8B-B14F-4D97-AF65-F5344CB8AC3E}">
        <p14:creationId xmlns:p14="http://schemas.microsoft.com/office/powerpoint/2010/main" val="217360340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54FE7F6-2944-DAAC-D8EB-52D2CA565987}"/>
              </a:ext>
            </a:extLst>
          </p:cNvPr>
          <p:cNvSpPr>
            <a:spLocks noGrp="1"/>
          </p:cNvSpPr>
          <p:nvPr>
            <p:ph type="title"/>
          </p:nvPr>
        </p:nvSpPr>
        <p:spPr>
          <a:xfrm>
            <a:off x="-28575" y="295276"/>
            <a:ext cx="5909094" cy="532860"/>
          </a:xfrm>
        </p:spPr>
        <p:txBody>
          <a:bodyPr/>
          <a:lstStyle/>
          <a:p>
            <a:r>
              <a:rPr lang="fr-FR" sz="1800" dirty="0"/>
              <a:t>Nombre d’erreurs QGIS Server par instance</a:t>
            </a:r>
          </a:p>
        </p:txBody>
      </p:sp>
      <p:pic>
        <p:nvPicPr>
          <p:cNvPr id="5" name="Espace réservé du contenu 4" descr="Une image contenant texte, capture d’écran, logiciel, Logiciel multimédia&#10;&#10;Description générée automatiquement">
            <a:extLst>
              <a:ext uri="{FF2B5EF4-FFF2-40B4-BE49-F238E27FC236}">
                <a16:creationId xmlns:a16="http://schemas.microsoft.com/office/drawing/2014/main" id="{CFC25329-3D28-48AB-49FC-2E67D5574AD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90836" y="1123950"/>
            <a:ext cx="3643364" cy="5534576"/>
          </a:xfrm>
        </p:spPr>
      </p:pic>
    </p:spTree>
    <p:extLst>
      <p:ext uri="{BB962C8B-B14F-4D97-AF65-F5344CB8AC3E}">
        <p14:creationId xmlns:p14="http://schemas.microsoft.com/office/powerpoint/2010/main" val="253388770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D94C266-B40D-8286-BECA-8273231315D8}"/>
              </a:ext>
            </a:extLst>
          </p:cNvPr>
          <p:cNvSpPr>
            <a:spLocks noGrp="1"/>
          </p:cNvSpPr>
          <p:nvPr>
            <p:ph type="title"/>
          </p:nvPr>
        </p:nvSpPr>
        <p:spPr>
          <a:xfrm>
            <a:off x="0" y="219076"/>
            <a:ext cx="5305425" cy="532860"/>
          </a:xfrm>
        </p:spPr>
        <p:txBody>
          <a:bodyPr/>
          <a:lstStyle/>
          <a:p>
            <a:r>
              <a:rPr lang="fr-FR" sz="1800" dirty="0"/>
              <a:t>Courbe des temps des requêtes </a:t>
            </a:r>
            <a:br>
              <a:rPr lang="fr-FR" sz="1800" dirty="0"/>
            </a:br>
            <a:r>
              <a:rPr lang="fr-FR" sz="1800" dirty="0"/>
              <a:t>depuis 3 mois</a:t>
            </a:r>
          </a:p>
        </p:txBody>
      </p:sp>
      <p:pic>
        <p:nvPicPr>
          <p:cNvPr id="5" name="Espace réservé du contenu 4" descr="Une image contenant capture d’écran&#10;&#10;Description générée automatiquement">
            <a:extLst>
              <a:ext uri="{FF2B5EF4-FFF2-40B4-BE49-F238E27FC236}">
                <a16:creationId xmlns:a16="http://schemas.microsoft.com/office/drawing/2014/main" id="{9F0D204A-102E-E0BB-8101-837587B687B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14375" y="1181101"/>
            <a:ext cx="8671286" cy="5090726"/>
          </a:xfrm>
        </p:spPr>
      </p:pic>
    </p:spTree>
    <p:extLst>
      <p:ext uri="{BB962C8B-B14F-4D97-AF65-F5344CB8AC3E}">
        <p14:creationId xmlns:p14="http://schemas.microsoft.com/office/powerpoint/2010/main" val="246025001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11EE145-0598-CE7F-26A9-4120F6668C7C}"/>
              </a:ext>
            </a:extLst>
          </p:cNvPr>
          <p:cNvSpPr>
            <a:spLocks noGrp="1"/>
          </p:cNvSpPr>
          <p:nvPr>
            <p:ph type="title"/>
          </p:nvPr>
        </p:nvSpPr>
        <p:spPr>
          <a:xfrm>
            <a:off x="0" y="257176"/>
            <a:ext cx="5143500" cy="532860"/>
          </a:xfrm>
        </p:spPr>
        <p:txBody>
          <a:bodyPr/>
          <a:lstStyle/>
          <a:p>
            <a:r>
              <a:rPr lang="fr-FR" sz="2000" dirty="0"/>
              <a:t>Nombre de projets QGIS actifs par serveur</a:t>
            </a:r>
          </a:p>
        </p:txBody>
      </p:sp>
      <p:pic>
        <p:nvPicPr>
          <p:cNvPr id="5" name="Espace réservé du contenu 4" descr="Une image contenant texte, Police, capture d’écran&#10;&#10;Description générée automatiquement">
            <a:extLst>
              <a:ext uri="{FF2B5EF4-FFF2-40B4-BE49-F238E27FC236}">
                <a16:creationId xmlns:a16="http://schemas.microsoft.com/office/drawing/2014/main" id="{C9EB10AE-3840-D5E1-2AD4-B3696AD5A37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70931" y="2019301"/>
            <a:ext cx="6022730" cy="3262312"/>
          </a:xfrm>
        </p:spPr>
      </p:pic>
      <p:sp>
        <p:nvSpPr>
          <p:cNvPr id="3" name="ZoneTexte 2">
            <a:extLst>
              <a:ext uri="{FF2B5EF4-FFF2-40B4-BE49-F238E27FC236}">
                <a16:creationId xmlns:a16="http://schemas.microsoft.com/office/drawing/2014/main" id="{67EE1792-62F3-0746-BFB2-4B97C652EBBD}"/>
              </a:ext>
            </a:extLst>
          </p:cNvPr>
          <p:cNvSpPr txBox="1"/>
          <p:nvPr/>
        </p:nvSpPr>
        <p:spPr>
          <a:xfrm>
            <a:off x="1333500" y="1386959"/>
            <a:ext cx="4991100" cy="369332"/>
          </a:xfrm>
          <a:prstGeom prst="rect">
            <a:avLst/>
          </a:prstGeom>
          <a:noFill/>
        </p:spPr>
        <p:txBody>
          <a:bodyPr wrap="square" rtlCol="0">
            <a:spAutoFit/>
          </a:bodyPr>
          <a:lstStyle/>
          <a:p>
            <a:r>
              <a:rPr lang="fr-FR" dirty="0">
                <a:latin typeface="Montserrat SemiBold" panose="00000700000000000000" pitchFamily="2" charset="0"/>
              </a:rPr>
              <a:t>Les 15 derniers jours (début mai 2024)</a:t>
            </a:r>
          </a:p>
        </p:txBody>
      </p:sp>
    </p:spTree>
    <p:extLst>
      <p:ext uri="{BB962C8B-B14F-4D97-AF65-F5344CB8AC3E}">
        <p14:creationId xmlns:p14="http://schemas.microsoft.com/office/powerpoint/2010/main" val="275342836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40A1CB-80BF-60AC-162F-804F11922713}"/>
              </a:ext>
            </a:extLst>
          </p:cNvPr>
          <p:cNvSpPr>
            <a:spLocks noGrp="1"/>
          </p:cNvSpPr>
          <p:nvPr>
            <p:ph type="title"/>
          </p:nvPr>
        </p:nvSpPr>
        <p:spPr>
          <a:xfrm>
            <a:off x="0" y="314326"/>
            <a:ext cx="5909094" cy="532860"/>
          </a:xfrm>
        </p:spPr>
        <p:txBody>
          <a:bodyPr/>
          <a:lstStyle/>
          <a:p>
            <a:r>
              <a:rPr lang="fr-FR" sz="1800" dirty="0"/>
              <a:t>Versions de QGIS bureautique des projets</a:t>
            </a:r>
          </a:p>
        </p:txBody>
      </p:sp>
      <p:pic>
        <p:nvPicPr>
          <p:cNvPr id="5" name="Espace réservé du contenu 4" descr="Une image contenant texte, capture d’écran, Police, menu&#10;&#10;Description générée automatiquement">
            <a:extLst>
              <a:ext uri="{FF2B5EF4-FFF2-40B4-BE49-F238E27FC236}">
                <a16:creationId xmlns:a16="http://schemas.microsoft.com/office/drawing/2014/main" id="{2C0C612E-359D-FC0B-97E9-1425B13AB19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55373" y="235150"/>
            <a:ext cx="3174351" cy="6387700"/>
          </a:xfrm>
        </p:spPr>
      </p:pic>
      <p:sp>
        <p:nvSpPr>
          <p:cNvPr id="3" name="ZoneTexte 2">
            <a:extLst>
              <a:ext uri="{FF2B5EF4-FFF2-40B4-BE49-F238E27FC236}">
                <a16:creationId xmlns:a16="http://schemas.microsoft.com/office/drawing/2014/main" id="{D8F66895-BCC0-8860-8C3E-F9627EABD8C3}"/>
              </a:ext>
            </a:extLst>
          </p:cNvPr>
          <p:cNvSpPr txBox="1"/>
          <p:nvPr/>
        </p:nvSpPr>
        <p:spPr>
          <a:xfrm>
            <a:off x="1571625" y="1790700"/>
            <a:ext cx="3857625" cy="1200329"/>
          </a:xfrm>
          <a:prstGeom prst="rect">
            <a:avLst/>
          </a:prstGeom>
          <a:noFill/>
        </p:spPr>
        <p:txBody>
          <a:bodyPr wrap="square" rtlCol="0">
            <a:spAutoFit/>
          </a:bodyPr>
          <a:lstStyle/>
          <a:p>
            <a:pPr marL="285750" indent="-285750">
              <a:buFont typeface="Arial" panose="020B0604020202020204" pitchFamily="34" charset="0"/>
              <a:buChar char="•"/>
            </a:pPr>
            <a:r>
              <a:rPr lang="fr-FR" dirty="0"/>
              <a:t>Numéros de version de QGIS utilisée pour enregistrer les projets stockés sur les serveurs</a:t>
            </a:r>
          </a:p>
          <a:p>
            <a:pPr marL="285750" indent="-285750">
              <a:buFont typeface="Arial" panose="020B0604020202020204" pitchFamily="34" charset="0"/>
              <a:buChar char="•"/>
            </a:pPr>
            <a:r>
              <a:rPr lang="fr-FR" dirty="0"/>
              <a:t>Les serveurs sont en </a:t>
            </a:r>
            <a:r>
              <a:rPr lang="fr-FR" b="1" dirty="0"/>
              <a:t>QGIS 3.28</a:t>
            </a:r>
          </a:p>
        </p:txBody>
      </p:sp>
    </p:spTree>
    <p:extLst>
      <p:ext uri="{BB962C8B-B14F-4D97-AF65-F5344CB8AC3E}">
        <p14:creationId xmlns:p14="http://schemas.microsoft.com/office/powerpoint/2010/main" val="24357898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94FE2D64-E0CB-353A-8006-944C91080E4D}"/>
              </a:ext>
            </a:extLst>
          </p:cNvPr>
          <p:cNvSpPr>
            <a:spLocks noGrp="1"/>
          </p:cNvSpPr>
          <p:nvPr>
            <p:ph type="title"/>
          </p:nvPr>
        </p:nvSpPr>
        <p:spPr>
          <a:xfrm>
            <a:off x="104544" y="327782"/>
            <a:ext cx="6115664" cy="510969"/>
          </a:xfrm>
        </p:spPr>
        <p:txBody>
          <a:bodyPr/>
          <a:lstStyle/>
          <a:p>
            <a:r>
              <a:rPr lang="fr-FR" sz="2000"/>
              <a:t>Déploiement d’OPEN</a:t>
            </a:r>
          </a:p>
        </p:txBody>
      </p:sp>
      <p:pic>
        <p:nvPicPr>
          <p:cNvPr id="5" name="Image 4">
            <a:extLst>
              <a:ext uri="{FF2B5EF4-FFF2-40B4-BE49-F238E27FC236}">
                <a16:creationId xmlns:a16="http://schemas.microsoft.com/office/drawing/2014/main" id="{631CCEB6-227E-E855-63C6-509743E340BE}"/>
              </a:ext>
            </a:extLst>
          </p:cNvPr>
          <p:cNvPicPr>
            <a:picLocks noChangeAspect="1"/>
          </p:cNvPicPr>
          <p:nvPr/>
        </p:nvPicPr>
        <p:blipFill rotWithShape="1">
          <a:blip r:embed="rId2">
            <a:clrChange>
              <a:clrFrom>
                <a:srgbClr val="FFFFFF"/>
              </a:clrFrom>
              <a:clrTo>
                <a:srgbClr val="FFFFFF">
                  <a:alpha val="0"/>
                </a:srgbClr>
              </a:clrTo>
            </a:clrChange>
          </a:blip>
          <a:srcRect l="19051"/>
          <a:stretch/>
        </p:blipFill>
        <p:spPr>
          <a:xfrm>
            <a:off x="5297295" y="1088761"/>
            <a:ext cx="4181563" cy="3997230"/>
          </a:xfrm>
          <a:prstGeom prst="rect">
            <a:avLst/>
          </a:prstGeom>
        </p:spPr>
      </p:pic>
      <p:sp>
        <p:nvSpPr>
          <p:cNvPr id="6" name="Rectangle 5">
            <a:extLst>
              <a:ext uri="{FF2B5EF4-FFF2-40B4-BE49-F238E27FC236}">
                <a16:creationId xmlns:a16="http://schemas.microsoft.com/office/drawing/2014/main" id="{276A44D1-9DEA-4B35-1BFB-0EA282C5A2C6}"/>
              </a:ext>
            </a:extLst>
          </p:cNvPr>
          <p:cNvSpPr/>
          <p:nvPr/>
        </p:nvSpPr>
        <p:spPr>
          <a:xfrm>
            <a:off x="2214962" y="5244758"/>
            <a:ext cx="2682431" cy="369332"/>
          </a:xfrm>
          <a:prstGeom prst="rect">
            <a:avLst/>
          </a:prstGeom>
          <a:noFill/>
        </p:spPr>
        <p:txBody>
          <a:bodyPr wrap="square" lIns="91440" tIns="45720" rIns="91440" bIns="45720">
            <a:spAutoFit/>
          </a:bodyPr>
          <a:lstStyle/>
          <a:p>
            <a:r>
              <a:rPr lang="fr-FR" b="1">
                <a:ln w="0"/>
              </a:rPr>
              <a:t>24 partenaires OPEN DFCI</a:t>
            </a:r>
          </a:p>
        </p:txBody>
      </p:sp>
      <p:pic>
        <p:nvPicPr>
          <p:cNvPr id="7" name="Image 6">
            <a:extLst>
              <a:ext uri="{FF2B5EF4-FFF2-40B4-BE49-F238E27FC236}">
                <a16:creationId xmlns:a16="http://schemas.microsoft.com/office/drawing/2014/main" id="{E2278CEC-491F-0895-5ADA-97C581F427D0}"/>
              </a:ext>
            </a:extLst>
          </p:cNvPr>
          <p:cNvPicPr>
            <a:picLocks noChangeAspect="1"/>
          </p:cNvPicPr>
          <p:nvPr/>
        </p:nvPicPr>
        <p:blipFill rotWithShape="1">
          <a:blip r:embed="rId3">
            <a:clrChange>
              <a:clrFrom>
                <a:srgbClr val="FFFFFF"/>
              </a:clrFrom>
              <a:clrTo>
                <a:srgbClr val="FFFFFF">
                  <a:alpha val="0"/>
                </a:srgbClr>
              </a:clrTo>
            </a:clrChange>
          </a:blip>
          <a:srcRect l="19973"/>
          <a:stretch/>
        </p:blipFill>
        <p:spPr>
          <a:xfrm>
            <a:off x="1201310" y="1055030"/>
            <a:ext cx="4113571" cy="4064693"/>
          </a:xfrm>
          <a:prstGeom prst="rect">
            <a:avLst/>
          </a:prstGeom>
        </p:spPr>
      </p:pic>
      <p:sp>
        <p:nvSpPr>
          <p:cNvPr id="8" name="Rectangle 7">
            <a:extLst>
              <a:ext uri="{FF2B5EF4-FFF2-40B4-BE49-F238E27FC236}">
                <a16:creationId xmlns:a16="http://schemas.microsoft.com/office/drawing/2014/main" id="{81D0428F-C17C-6898-D71C-A5109B3A1CA2}"/>
              </a:ext>
            </a:extLst>
          </p:cNvPr>
          <p:cNvSpPr/>
          <p:nvPr/>
        </p:nvSpPr>
        <p:spPr>
          <a:xfrm>
            <a:off x="3645382" y="5884712"/>
            <a:ext cx="4201694" cy="646331"/>
          </a:xfrm>
          <a:prstGeom prst="rect">
            <a:avLst/>
          </a:prstGeom>
          <a:noFill/>
        </p:spPr>
        <p:txBody>
          <a:bodyPr wrap="square" lIns="91440" tIns="45720" rIns="91440" bIns="45720">
            <a:spAutoFit/>
          </a:bodyPr>
          <a:lstStyle/>
          <a:p>
            <a:pPr algn="ctr"/>
            <a:r>
              <a:rPr lang="fr-FR" cap="none" spc="0">
                <a:ln w="0"/>
                <a:solidFill>
                  <a:schemeClr val="tx1"/>
                </a:solidFill>
              </a:rPr>
              <a:t>Parmi lesquels 14 partenaires disposent </a:t>
            </a:r>
          </a:p>
          <a:p>
            <a:pPr algn="ctr"/>
            <a:r>
              <a:rPr lang="fr-FR" cap="none" spc="0">
                <a:ln w="0"/>
                <a:solidFill>
                  <a:schemeClr val="tx1"/>
                </a:solidFill>
              </a:rPr>
              <a:t>des 2 solutions </a:t>
            </a:r>
          </a:p>
        </p:txBody>
      </p:sp>
      <p:grpSp>
        <p:nvGrpSpPr>
          <p:cNvPr id="9" name="Groupe 8">
            <a:extLst>
              <a:ext uri="{FF2B5EF4-FFF2-40B4-BE49-F238E27FC236}">
                <a16:creationId xmlns:a16="http://schemas.microsoft.com/office/drawing/2014/main" id="{DBC4E083-B0A5-31C9-7449-3C6423D51574}"/>
              </a:ext>
            </a:extLst>
          </p:cNvPr>
          <p:cNvGrpSpPr/>
          <p:nvPr/>
        </p:nvGrpSpPr>
        <p:grpSpPr>
          <a:xfrm>
            <a:off x="3055660" y="2985795"/>
            <a:ext cx="2094367" cy="1835807"/>
            <a:chOff x="3363786" y="3298721"/>
            <a:chExt cx="2406810" cy="2109677"/>
          </a:xfrm>
        </p:grpSpPr>
        <p:sp>
          <p:nvSpPr>
            <p:cNvPr id="10" name="Ellipse 9">
              <a:extLst>
                <a:ext uri="{FF2B5EF4-FFF2-40B4-BE49-F238E27FC236}">
                  <a16:creationId xmlns:a16="http://schemas.microsoft.com/office/drawing/2014/main" id="{F7376504-482B-1B4E-843B-20D79A305DAA}"/>
                </a:ext>
              </a:extLst>
            </p:cNvPr>
            <p:cNvSpPr/>
            <p:nvPr/>
          </p:nvSpPr>
          <p:spPr>
            <a:xfrm>
              <a:off x="3618271" y="3298721"/>
              <a:ext cx="167149" cy="167149"/>
            </a:xfrm>
            <a:prstGeom prst="ellipse">
              <a:avLst/>
            </a:prstGeom>
            <a:solidFill>
              <a:srgbClr val="FFC000">
                <a:alpha val="52157"/>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llipse 10">
              <a:extLst>
                <a:ext uri="{FF2B5EF4-FFF2-40B4-BE49-F238E27FC236}">
                  <a16:creationId xmlns:a16="http://schemas.microsoft.com/office/drawing/2014/main" id="{C31C9CE6-1F87-EE0C-6ACD-CB46EBF128FC}"/>
                </a:ext>
              </a:extLst>
            </p:cNvPr>
            <p:cNvSpPr/>
            <p:nvPr/>
          </p:nvSpPr>
          <p:spPr>
            <a:xfrm>
              <a:off x="3439409" y="4237701"/>
              <a:ext cx="167149" cy="167149"/>
            </a:xfrm>
            <a:prstGeom prst="ellipse">
              <a:avLst/>
            </a:prstGeom>
            <a:solidFill>
              <a:srgbClr val="FFC000">
                <a:alpha val="52157"/>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llipse 11">
              <a:extLst>
                <a:ext uri="{FF2B5EF4-FFF2-40B4-BE49-F238E27FC236}">
                  <a16:creationId xmlns:a16="http://schemas.microsoft.com/office/drawing/2014/main" id="{9B75330E-287A-2779-31A4-1684A5189904}"/>
                </a:ext>
              </a:extLst>
            </p:cNvPr>
            <p:cNvSpPr/>
            <p:nvPr/>
          </p:nvSpPr>
          <p:spPr>
            <a:xfrm>
              <a:off x="3387213" y="4987548"/>
              <a:ext cx="167149" cy="167149"/>
            </a:xfrm>
            <a:prstGeom prst="ellipse">
              <a:avLst/>
            </a:prstGeom>
            <a:solidFill>
              <a:srgbClr val="FFC000">
                <a:alpha val="52157"/>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llipse 12">
              <a:extLst>
                <a:ext uri="{FF2B5EF4-FFF2-40B4-BE49-F238E27FC236}">
                  <a16:creationId xmlns:a16="http://schemas.microsoft.com/office/drawing/2014/main" id="{3F826EDF-ADA1-3210-0E16-63C91F318FE9}"/>
                </a:ext>
              </a:extLst>
            </p:cNvPr>
            <p:cNvSpPr/>
            <p:nvPr/>
          </p:nvSpPr>
          <p:spPr>
            <a:xfrm>
              <a:off x="3363786" y="4769170"/>
              <a:ext cx="167149" cy="167149"/>
            </a:xfrm>
            <a:prstGeom prst="ellipse">
              <a:avLst/>
            </a:prstGeom>
            <a:solidFill>
              <a:srgbClr val="FFC000">
                <a:alpha val="52157"/>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llipse 13">
              <a:extLst>
                <a:ext uri="{FF2B5EF4-FFF2-40B4-BE49-F238E27FC236}">
                  <a16:creationId xmlns:a16="http://schemas.microsoft.com/office/drawing/2014/main" id="{14B648B4-7624-ABDB-28DB-6E6AC982C25E}"/>
                </a:ext>
              </a:extLst>
            </p:cNvPr>
            <p:cNvSpPr/>
            <p:nvPr/>
          </p:nvSpPr>
          <p:spPr>
            <a:xfrm>
              <a:off x="3672349" y="4547557"/>
              <a:ext cx="167149" cy="167149"/>
            </a:xfrm>
            <a:prstGeom prst="ellipse">
              <a:avLst/>
            </a:prstGeom>
            <a:solidFill>
              <a:srgbClr val="FFC000">
                <a:alpha val="52157"/>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llipse 14">
              <a:extLst>
                <a:ext uri="{FF2B5EF4-FFF2-40B4-BE49-F238E27FC236}">
                  <a16:creationId xmlns:a16="http://schemas.microsoft.com/office/drawing/2014/main" id="{905ED266-B035-907A-6DFD-F1719CB84537}"/>
                </a:ext>
              </a:extLst>
            </p:cNvPr>
            <p:cNvSpPr/>
            <p:nvPr/>
          </p:nvSpPr>
          <p:spPr>
            <a:xfrm>
              <a:off x="3938973" y="4370576"/>
              <a:ext cx="167149" cy="167149"/>
            </a:xfrm>
            <a:prstGeom prst="ellipse">
              <a:avLst/>
            </a:prstGeom>
            <a:solidFill>
              <a:srgbClr val="FFC000">
                <a:alpha val="52157"/>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Ellipse 15">
              <a:extLst>
                <a:ext uri="{FF2B5EF4-FFF2-40B4-BE49-F238E27FC236}">
                  <a16:creationId xmlns:a16="http://schemas.microsoft.com/office/drawing/2014/main" id="{BA672B76-4AD6-39CE-2576-B759E1331411}"/>
                </a:ext>
              </a:extLst>
            </p:cNvPr>
            <p:cNvSpPr/>
            <p:nvPr/>
          </p:nvSpPr>
          <p:spPr>
            <a:xfrm>
              <a:off x="4002883" y="4021782"/>
              <a:ext cx="167149" cy="167149"/>
            </a:xfrm>
            <a:prstGeom prst="ellipse">
              <a:avLst/>
            </a:prstGeom>
            <a:solidFill>
              <a:srgbClr val="FFC000">
                <a:alpha val="52157"/>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Ellipse 16">
              <a:extLst>
                <a:ext uri="{FF2B5EF4-FFF2-40B4-BE49-F238E27FC236}">
                  <a16:creationId xmlns:a16="http://schemas.microsoft.com/office/drawing/2014/main" id="{B92E5F61-8AB8-648C-A0EA-2BAB9C262B5C}"/>
                </a:ext>
              </a:extLst>
            </p:cNvPr>
            <p:cNvSpPr/>
            <p:nvPr/>
          </p:nvSpPr>
          <p:spPr>
            <a:xfrm>
              <a:off x="4216989" y="4547557"/>
              <a:ext cx="167149" cy="167149"/>
            </a:xfrm>
            <a:prstGeom prst="ellipse">
              <a:avLst/>
            </a:prstGeom>
            <a:solidFill>
              <a:srgbClr val="FFC000">
                <a:alpha val="52157"/>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llipse 17">
              <a:extLst>
                <a:ext uri="{FF2B5EF4-FFF2-40B4-BE49-F238E27FC236}">
                  <a16:creationId xmlns:a16="http://schemas.microsoft.com/office/drawing/2014/main" id="{24EAAE07-BDBE-7B94-9DF1-F7C22390376B}"/>
                </a:ext>
              </a:extLst>
            </p:cNvPr>
            <p:cNvSpPr/>
            <p:nvPr/>
          </p:nvSpPr>
          <p:spPr>
            <a:xfrm>
              <a:off x="4243235" y="4041446"/>
              <a:ext cx="167149" cy="167149"/>
            </a:xfrm>
            <a:prstGeom prst="ellipse">
              <a:avLst/>
            </a:prstGeom>
            <a:solidFill>
              <a:srgbClr val="FFC000">
                <a:alpha val="52157"/>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llipse 18">
              <a:extLst>
                <a:ext uri="{FF2B5EF4-FFF2-40B4-BE49-F238E27FC236}">
                  <a16:creationId xmlns:a16="http://schemas.microsoft.com/office/drawing/2014/main" id="{C8D52787-2E31-7EFB-8360-89D516D8F3FB}"/>
                </a:ext>
              </a:extLst>
            </p:cNvPr>
            <p:cNvSpPr/>
            <p:nvPr/>
          </p:nvSpPr>
          <p:spPr>
            <a:xfrm>
              <a:off x="4583429" y="4036527"/>
              <a:ext cx="167149" cy="167149"/>
            </a:xfrm>
            <a:prstGeom prst="ellipse">
              <a:avLst/>
            </a:prstGeom>
            <a:solidFill>
              <a:srgbClr val="FFC000">
                <a:alpha val="52157"/>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Ellipse 19">
              <a:extLst>
                <a:ext uri="{FF2B5EF4-FFF2-40B4-BE49-F238E27FC236}">
                  <a16:creationId xmlns:a16="http://schemas.microsoft.com/office/drawing/2014/main" id="{415E3E93-54F1-8475-E062-BE1608FAC229}"/>
                </a:ext>
              </a:extLst>
            </p:cNvPr>
            <p:cNvSpPr/>
            <p:nvPr/>
          </p:nvSpPr>
          <p:spPr>
            <a:xfrm>
              <a:off x="4596527" y="4296833"/>
              <a:ext cx="167149" cy="167149"/>
            </a:xfrm>
            <a:prstGeom prst="ellipse">
              <a:avLst/>
            </a:prstGeom>
            <a:solidFill>
              <a:srgbClr val="FFC000">
                <a:alpha val="52157"/>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Ellipse 20">
              <a:extLst>
                <a:ext uri="{FF2B5EF4-FFF2-40B4-BE49-F238E27FC236}">
                  <a16:creationId xmlns:a16="http://schemas.microsoft.com/office/drawing/2014/main" id="{02168D38-795C-B792-6C22-9E31605B79BD}"/>
                </a:ext>
              </a:extLst>
            </p:cNvPr>
            <p:cNvSpPr/>
            <p:nvPr/>
          </p:nvSpPr>
          <p:spPr>
            <a:xfrm>
              <a:off x="4879782" y="4355825"/>
              <a:ext cx="167149" cy="167149"/>
            </a:xfrm>
            <a:prstGeom prst="ellipse">
              <a:avLst/>
            </a:prstGeom>
            <a:solidFill>
              <a:srgbClr val="FFC000">
                <a:alpha val="52157"/>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Ellipse 21">
              <a:extLst>
                <a:ext uri="{FF2B5EF4-FFF2-40B4-BE49-F238E27FC236}">
                  <a16:creationId xmlns:a16="http://schemas.microsoft.com/office/drawing/2014/main" id="{82976999-14D2-D9A2-4335-9AB575DA6B75}"/>
                </a:ext>
              </a:extLst>
            </p:cNvPr>
            <p:cNvSpPr/>
            <p:nvPr/>
          </p:nvSpPr>
          <p:spPr>
            <a:xfrm>
              <a:off x="5603447" y="4997380"/>
              <a:ext cx="167149" cy="167149"/>
            </a:xfrm>
            <a:prstGeom prst="ellipse">
              <a:avLst/>
            </a:prstGeom>
            <a:solidFill>
              <a:srgbClr val="FFC000">
                <a:alpha val="52157"/>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Ellipse 22">
              <a:extLst>
                <a:ext uri="{FF2B5EF4-FFF2-40B4-BE49-F238E27FC236}">
                  <a16:creationId xmlns:a16="http://schemas.microsoft.com/office/drawing/2014/main" id="{57CFD99C-7AF2-FA6E-661A-7021732D5639}"/>
                </a:ext>
              </a:extLst>
            </p:cNvPr>
            <p:cNvSpPr/>
            <p:nvPr/>
          </p:nvSpPr>
          <p:spPr>
            <a:xfrm>
              <a:off x="5529704" y="5241249"/>
              <a:ext cx="167149" cy="167149"/>
            </a:xfrm>
            <a:prstGeom prst="ellipse">
              <a:avLst/>
            </a:prstGeom>
            <a:solidFill>
              <a:srgbClr val="FFC000">
                <a:alpha val="52157"/>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39" name="Image 38">
            <a:extLst>
              <a:ext uri="{FF2B5EF4-FFF2-40B4-BE49-F238E27FC236}">
                <a16:creationId xmlns:a16="http://schemas.microsoft.com/office/drawing/2014/main" id="{3546EE7E-10F5-6BD9-85E3-5BE50C4992C8}"/>
              </a:ext>
            </a:extLst>
          </p:cNvPr>
          <p:cNvPicPr>
            <a:picLocks noChangeAspect="1"/>
          </p:cNvPicPr>
          <p:nvPr/>
        </p:nvPicPr>
        <p:blipFill rotWithShape="1">
          <a:blip r:embed="rId2">
            <a:clrChange>
              <a:clrFrom>
                <a:srgbClr val="FFFFFF"/>
              </a:clrFrom>
              <a:clrTo>
                <a:srgbClr val="FFFFFF">
                  <a:alpha val="0"/>
                </a:srgbClr>
              </a:clrTo>
            </a:clrChange>
          </a:blip>
          <a:srcRect r="86825"/>
          <a:stretch/>
        </p:blipFill>
        <p:spPr>
          <a:xfrm>
            <a:off x="9104934" y="779823"/>
            <a:ext cx="585362" cy="3438139"/>
          </a:xfrm>
          <a:prstGeom prst="rect">
            <a:avLst/>
          </a:prstGeom>
        </p:spPr>
      </p:pic>
      <p:grpSp>
        <p:nvGrpSpPr>
          <p:cNvPr id="40" name="Groupe 39">
            <a:extLst>
              <a:ext uri="{FF2B5EF4-FFF2-40B4-BE49-F238E27FC236}">
                <a16:creationId xmlns:a16="http://schemas.microsoft.com/office/drawing/2014/main" id="{1B0E2C47-33E9-DB9B-5071-9C2F33FE0CDE}"/>
              </a:ext>
            </a:extLst>
          </p:cNvPr>
          <p:cNvGrpSpPr/>
          <p:nvPr/>
        </p:nvGrpSpPr>
        <p:grpSpPr>
          <a:xfrm>
            <a:off x="7218219" y="3063996"/>
            <a:ext cx="2094367" cy="1835807"/>
            <a:chOff x="3363786" y="3298721"/>
            <a:chExt cx="2406810" cy="2109677"/>
          </a:xfrm>
        </p:grpSpPr>
        <p:sp>
          <p:nvSpPr>
            <p:cNvPr id="41" name="Ellipse 40">
              <a:extLst>
                <a:ext uri="{FF2B5EF4-FFF2-40B4-BE49-F238E27FC236}">
                  <a16:creationId xmlns:a16="http://schemas.microsoft.com/office/drawing/2014/main" id="{436043C4-FBCA-68E5-143F-ABBF8E51D9ED}"/>
                </a:ext>
              </a:extLst>
            </p:cNvPr>
            <p:cNvSpPr/>
            <p:nvPr/>
          </p:nvSpPr>
          <p:spPr>
            <a:xfrm>
              <a:off x="3618271" y="3298721"/>
              <a:ext cx="167149" cy="167149"/>
            </a:xfrm>
            <a:prstGeom prst="ellipse">
              <a:avLst/>
            </a:prstGeom>
            <a:solidFill>
              <a:srgbClr val="FFC000">
                <a:alpha val="52157"/>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Ellipse 41">
              <a:extLst>
                <a:ext uri="{FF2B5EF4-FFF2-40B4-BE49-F238E27FC236}">
                  <a16:creationId xmlns:a16="http://schemas.microsoft.com/office/drawing/2014/main" id="{D22A2DB3-1CBD-4F58-1673-2306EC3E8F3B}"/>
                </a:ext>
              </a:extLst>
            </p:cNvPr>
            <p:cNvSpPr/>
            <p:nvPr/>
          </p:nvSpPr>
          <p:spPr>
            <a:xfrm>
              <a:off x="3439409" y="4237701"/>
              <a:ext cx="167149" cy="167149"/>
            </a:xfrm>
            <a:prstGeom prst="ellipse">
              <a:avLst/>
            </a:prstGeom>
            <a:solidFill>
              <a:srgbClr val="FFC000">
                <a:alpha val="52157"/>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Ellipse 42">
              <a:extLst>
                <a:ext uri="{FF2B5EF4-FFF2-40B4-BE49-F238E27FC236}">
                  <a16:creationId xmlns:a16="http://schemas.microsoft.com/office/drawing/2014/main" id="{DEB8BB0D-A5E4-CC16-BF75-31D21ECFB079}"/>
                </a:ext>
              </a:extLst>
            </p:cNvPr>
            <p:cNvSpPr/>
            <p:nvPr/>
          </p:nvSpPr>
          <p:spPr>
            <a:xfrm>
              <a:off x="3387213" y="4987548"/>
              <a:ext cx="167149" cy="167149"/>
            </a:xfrm>
            <a:prstGeom prst="ellipse">
              <a:avLst/>
            </a:prstGeom>
            <a:solidFill>
              <a:srgbClr val="FFC000">
                <a:alpha val="52157"/>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llipse 43">
              <a:extLst>
                <a:ext uri="{FF2B5EF4-FFF2-40B4-BE49-F238E27FC236}">
                  <a16:creationId xmlns:a16="http://schemas.microsoft.com/office/drawing/2014/main" id="{9ED7E5FE-1927-76F1-A7D1-1066AEDF278D}"/>
                </a:ext>
              </a:extLst>
            </p:cNvPr>
            <p:cNvSpPr/>
            <p:nvPr/>
          </p:nvSpPr>
          <p:spPr>
            <a:xfrm>
              <a:off x="3363786" y="4769170"/>
              <a:ext cx="167149" cy="167149"/>
            </a:xfrm>
            <a:prstGeom prst="ellipse">
              <a:avLst/>
            </a:prstGeom>
            <a:solidFill>
              <a:srgbClr val="FFC000">
                <a:alpha val="52157"/>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Ellipse 44">
              <a:extLst>
                <a:ext uri="{FF2B5EF4-FFF2-40B4-BE49-F238E27FC236}">
                  <a16:creationId xmlns:a16="http://schemas.microsoft.com/office/drawing/2014/main" id="{32CA7AD3-D7DC-DE6C-C430-9D74D7B23F93}"/>
                </a:ext>
              </a:extLst>
            </p:cNvPr>
            <p:cNvSpPr/>
            <p:nvPr/>
          </p:nvSpPr>
          <p:spPr>
            <a:xfrm>
              <a:off x="3672349" y="4547557"/>
              <a:ext cx="167149" cy="167149"/>
            </a:xfrm>
            <a:prstGeom prst="ellipse">
              <a:avLst/>
            </a:prstGeom>
            <a:solidFill>
              <a:srgbClr val="FFC000">
                <a:alpha val="52157"/>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Ellipse 45">
              <a:extLst>
                <a:ext uri="{FF2B5EF4-FFF2-40B4-BE49-F238E27FC236}">
                  <a16:creationId xmlns:a16="http://schemas.microsoft.com/office/drawing/2014/main" id="{C577D62B-5DE3-77FB-A699-E44C6EE52C08}"/>
                </a:ext>
              </a:extLst>
            </p:cNvPr>
            <p:cNvSpPr/>
            <p:nvPr/>
          </p:nvSpPr>
          <p:spPr>
            <a:xfrm>
              <a:off x="3938973" y="4370576"/>
              <a:ext cx="167149" cy="167149"/>
            </a:xfrm>
            <a:prstGeom prst="ellipse">
              <a:avLst/>
            </a:prstGeom>
            <a:solidFill>
              <a:srgbClr val="FFC000">
                <a:alpha val="52157"/>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Ellipse 46">
              <a:extLst>
                <a:ext uri="{FF2B5EF4-FFF2-40B4-BE49-F238E27FC236}">
                  <a16:creationId xmlns:a16="http://schemas.microsoft.com/office/drawing/2014/main" id="{06AA9D07-56E2-50B7-DA8C-3B4CB286955E}"/>
                </a:ext>
              </a:extLst>
            </p:cNvPr>
            <p:cNvSpPr/>
            <p:nvPr/>
          </p:nvSpPr>
          <p:spPr>
            <a:xfrm>
              <a:off x="4002883" y="4021782"/>
              <a:ext cx="167149" cy="167149"/>
            </a:xfrm>
            <a:prstGeom prst="ellipse">
              <a:avLst/>
            </a:prstGeom>
            <a:solidFill>
              <a:srgbClr val="FFC000">
                <a:alpha val="52157"/>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Ellipse 47">
              <a:extLst>
                <a:ext uri="{FF2B5EF4-FFF2-40B4-BE49-F238E27FC236}">
                  <a16:creationId xmlns:a16="http://schemas.microsoft.com/office/drawing/2014/main" id="{F9368DD7-1A4D-408F-0092-8560D6FCBFF2}"/>
                </a:ext>
              </a:extLst>
            </p:cNvPr>
            <p:cNvSpPr/>
            <p:nvPr/>
          </p:nvSpPr>
          <p:spPr>
            <a:xfrm>
              <a:off x="4216989" y="4547557"/>
              <a:ext cx="167149" cy="167149"/>
            </a:xfrm>
            <a:prstGeom prst="ellipse">
              <a:avLst/>
            </a:prstGeom>
            <a:solidFill>
              <a:srgbClr val="FFC000">
                <a:alpha val="52157"/>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llipse 48">
              <a:extLst>
                <a:ext uri="{FF2B5EF4-FFF2-40B4-BE49-F238E27FC236}">
                  <a16:creationId xmlns:a16="http://schemas.microsoft.com/office/drawing/2014/main" id="{CA932F01-AF86-3243-B9CF-F361BDA02832}"/>
                </a:ext>
              </a:extLst>
            </p:cNvPr>
            <p:cNvSpPr/>
            <p:nvPr/>
          </p:nvSpPr>
          <p:spPr>
            <a:xfrm>
              <a:off x="4243235" y="4041446"/>
              <a:ext cx="167149" cy="167149"/>
            </a:xfrm>
            <a:prstGeom prst="ellipse">
              <a:avLst/>
            </a:prstGeom>
            <a:solidFill>
              <a:srgbClr val="FFC000">
                <a:alpha val="52157"/>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Ellipse 49">
              <a:extLst>
                <a:ext uri="{FF2B5EF4-FFF2-40B4-BE49-F238E27FC236}">
                  <a16:creationId xmlns:a16="http://schemas.microsoft.com/office/drawing/2014/main" id="{D83A3C05-9AC4-3463-ECC4-21C72757002E}"/>
                </a:ext>
              </a:extLst>
            </p:cNvPr>
            <p:cNvSpPr/>
            <p:nvPr/>
          </p:nvSpPr>
          <p:spPr>
            <a:xfrm>
              <a:off x="4583429" y="4036527"/>
              <a:ext cx="167149" cy="167149"/>
            </a:xfrm>
            <a:prstGeom prst="ellipse">
              <a:avLst/>
            </a:prstGeom>
            <a:solidFill>
              <a:srgbClr val="FFC000">
                <a:alpha val="52157"/>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Ellipse 50">
              <a:extLst>
                <a:ext uri="{FF2B5EF4-FFF2-40B4-BE49-F238E27FC236}">
                  <a16:creationId xmlns:a16="http://schemas.microsoft.com/office/drawing/2014/main" id="{A5266245-501D-3563-DB9F-FCCE1A10759E}"/>
                </a:ext>
              </a:extLst>
            </p:cNvPr>
            <p:cNvSpPr/>
            <p:nvPr/>
          </p:nvSpPr>
          <p:spPr>
            <a:xfrm>
              <a:off x="4596527" y="4296833"/>
              <a:ext cx="167149" cy="167149"/>
            </a:xfrm>
            <a:prstGeom prst="ellipse">
              <a:avLst/>
            </a:prstGeom>
            <a:solidFill>
              <a:srgbClr val="FFC000">
                <a:alpha val="52157"/>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Ellipse 51">
              <a:extLst>
                <a:ext uri="{FF2B5EF4-FFF2-40B4-BE49-F238E27FC236}">
                  <a16:creationId xmlns:a16="http://schemas.microsoft.com/office/drawing/2014/main" id="{BB6533A4-BBAE-62BD-8D09-8E8F323B3B05}"/>
                </a:ext>
              </a:extLst>
            </p:cNvPr>
            <p:cNvSpPr/>
            <p:nvPr/>
          </p:nvSpPr>
          <p:spPr>
            <a:xfrm>
              <a:off x="4879782" y="4355825"/>
              <a:ext cx="167149" cy="167149"/>
            </a:xfrm>
            <a:prstGeom prst="ellipse">
              <a:avLst/>
            </a:prstGeom>
            <a:solidFill>
              <a:srgbClr val="FFC000">
                <a:alpha val="52157"/>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Ellipse 52">
              <a:extLst>
                <a:ext uri="{FF2B5EF4-FFF2-40B4-BE49-F238E27FC236}">
                  <a16:creationId xmlns:a16="http://schemas.microsoft.com/office/drawing/2014/main" id="{6CD135B6-0A4F-D4D9-23B6-DC5557F2D84E}"/>
                </a:ext>
              </a:extLst>
            </p:cNvPr>
            <p:cNvSpPr/>
            <p:nvPr/>
          </p:nvSpPr>
          <p:spPr>
            <a:xfrm>
              <a:off x="5603447" y="4997380"/>
              <a:ext cx="167149" cy="167149"/>
            </a:xfrm>
            <a:prstGeom prst="ellipse">
              <a:avLst/>
            </a:prstGeom>
            <a:solidFill>
              <a:srgbClr val="FFC000">
                <a:alpha val="52157"/>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Ellipse 53">
              <a:extLst>
                <a:ext uri="{FF2B5EF4-FFF2-40B4-BE49-F238E27FC236}">
                  <a16:creationId xmlns:a16="http://schemas.microsoft.com/office/drawing/2014/main" id="{5FEA6337-F716-11F1-2F14-F8AE61AB175E}"/>
                </a:ext>
              </a:extLst>
            </p:cNvPr>
            <p:cNvSpPr/>
            <p:nvPr/>
          </p:nvSpPr>
          <p:spPr>
            <a:xfrm>
              <a:off x="5529704" y="5241249"/>
              <a:ext cx="167149" cy="167149"/>
            </a:xfrm>
            <a:prstGeom prst="ellipse">
              <a:avLst/>
            </a:prstGeom>
            <a:solidFill>
              <a:srgbClr val="FFC000">
                <a:alpha val="52157"/>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55" name="Rectangle 54">
            <a:extLst>
              <a:ext uri="{FF2B5EF4-FFF2-40B4-BE49-F238E27FC236}">
                <a16:creationId xmlns:a16="http://schemas.microsoft.com/office/drawing/2014/main" id="{AAA1E1FF-AB94-C0C4-6E43-A342DFC70C52}"/>
              </a:ext>
            </a:extLst>
          </p:cNvPr>
          <p:cNvSpPr/>
          <p:nvPr/>
        </p:nvSpPr>
        <p:spPr>
          <a:xfrm>
            <a:off x="6265379" y="5244056"/>
            <a:ext cx="4201694" cy="369332"/>
          </a:xfrm>
          <a:prstGeom prst="rect">
            <a:avLst/>
          </a:prstGeom>
          <a:noFill/>
        </p:spPr>
        <p:txBody>
          <a:bodyPr wrap="square" lIns="91440" tIns="45720" rIns="91440" bIns="45720">
            <a:spAutoFit/>
          </a:bodyPr>
          <a:lstStyle/>
          <a:p>
            <a:r>
              <a:rPr lang="fr-FR" b="1">
                <a:ln w="0"/>
              </a:rPr>
              <a:t>3</a:t>
            </a:r>
            <a:r>
              <a:rPr lang="fr-FR" b="1" cap="none" spc="0">
                <a:ln w="0"/>
                <a:solidFill>
                  <a:schemeClr val="tx1"/>
                </a:solidFill>
              </a:rPr>
              <a:t>6 partenaires OPEN SIS et autre</a:t>
            </a:r>
          </a:p>
        </p:txBody>
      </p:sp>
      <p:sp>
        <p:nvSpPr>
          <p:cNvPr id="3" name="Rectangle : coins arrondis 2">
            <a:extLst>
              <a:ext uri="{FF2B5EF4-FFF2-40B4-BE49-F238E27FC236}">
                <a16:creationId xmlns:a16="http://schemas.microsoft.com/office/drawing/2014/main" id="{2CA2EB2C-24DE-20CD-7C31-1CF4BC52A647}"/>
              </a:ext>
            </a:extLst>
          </p:cNvPr>
          <p:cNvSpPr/>
          <p:nvPr/>
        </p:nvSpPr>
        <p:spPr>
          <a:xfrm>
            <a:off x="6480362" y="540796"/>
            <a:ext cx="147487" cy="139290"/>
          </a:xfrm>
          <a:prstGeom prst="roundRect">
            <a:avLst/>
          </a:prstGeom>
          <a:solidFill>
            <a:srgbClr val="FFAFAD"/>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Ellipse 24">
            <a:extLst>
              <a:ext uri="{FF2B5EF4-FFF2-40B4-BE49-F238E27FC236}">
                <a16:creationId xmlns:a16="http://schemas.microsoft.com/office/drawing/2014/main" id="{F982E7A3-AC1A-C5AE-647B-60CD744D6BDC}"/>
              </a:ext>
            </a:extLst>
          </p:cNvPr>
          <p:cNvSpPr/>
          <p:nvPr/>
        </p:nvSpPr>
        <p:spPr>
          <a:xfrm>
            <a:off x="6484332" y="765373"/>
            <a:ext cx="145450" cy="145450"/>
          </a:xfrm>
          <a:prstGeom prst="ellipse">
            <a:avLst/>
          </a:prstGeom>
          <a:solidFill>
            <a:srgbClr val="FFC000">
              <a:alpha val="52157"/>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 coins arrondis 25">
            <a:extLst>
              <a:ext uri="{FF2B5EF4-FFF2-40B4-BE49-F238E27FC236}">
                <a16:creationId xmlns:a16="http://schemas.microsoft.com/office/drawing/2014/main" id="{131ECC71-01E1-F5A0-3B6D-86C8F07047F9}"/>
              </a:ext>
            </a:extLst>
          </p:cNvPr>
          <p:cNvSpPr/>
          <p:nvPr/>
        </p:nvSpPr>
        <p:spPr>
          <a:xfrm>
            <a:off x="6480362" y="311376"/>
            <a:ext cx="147487" cy="139290"/>
          </a:xfrm>
          <a:prstGeom prst="roundRect">
            <a:avLst/>
          </a:prstGeom>
          <a:solidFill>
            <a:srgbClr val="85C680"/>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ZoneTexte 26">
            <a:extLst>
              <a:ext uri="{FF2B5EF4-FFF2-40B4-BE49-F238E27FC236}">
                <a16:creationId xmlns:a16="http://schemas.microsoft.com/office/drawing/2014/main" id="{3E288A06-1042-6A0F-AF5D-CA508CE9F007}"/>
              </a:ext>
            </a:extLst>
          </p:cNvPr>
          <p:cNvSpPr txBox="1"/>
          <p:nvPr/>
        </p:nvSpPr>
        <p:spPr>
          <a:xfrm>
            <a:off x="6628282" y="259988"/>
            <a:ext cx="2743199" cy="261610"/>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100">
                <a:ea typeface="Calibri"/>
                <a:cs typeface="Calibri"/>
              </a:rPr>
              <a:t>Utilisateurs OPEN DFCI</a:t>
            </a:r>
            <a:endParaRPr lang="fr-FR" sz="1100"/>
          </a:p>
        </p:txBody>
      </p:sp>
      <p:sp>
        <p:nvSpPr>
          <p:cNvPr id="28" name="ZoneTexte 27">
            <a:extLst>
              <a:ext uri="{FF2B5EF4-FFF2-40B4-BE49-F238E27FC236}">
                <a16:creationId xmlns:a16="http://schemas.microsoft.com/office/drawing/2014/main" id="{6B239EFE-2F8C-04B8-8224-2182B09C35B0}"/>
              </a:ext>
            </a:extLst>
          </p:cNvPr>
          <p:cNvSpPr txBox="1"/>
          <p:nvPr/>
        </p:nvSpPr>
        <p:spPr>
          <a:xfrm>
            <a:off x="6636475" y="497601"/>
            <a:ext cx="2743199" cy="261610"/>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100">
                <a:ea typeface="Calibri"/>
                <a:cs typeface="Calibri"/>
              </a:rPr>
              <a:t>Utilisateurs OPEN SIS et assimilé</a:t>
            </a:r>
            <a:endParaRPr lang="fr-FR" sz="1100"/>
          </a:p>
        </p:txBody>
      </p:sp>
      <p:sp>
        <p:nvSpPr>
          <p:cNvPr id="29" name="ZoneTexte 28">
            <a:extLst>
              <a:ext uri="{FF2B5EF4-FFF2-40B4-BE49-F238E27FC236}">
                <a16:creationId xmlns:a16="http://schemas.microsoft.com/office/drawing/2014/main" id="{5A55163F-166A-D1BF-EADF-1E325D4C902C}"/>
              </a:ext>
            </a:extLst>
          </p:cNvPr>
          <p:cNvSpPr txBox="1"/>
          <p:nvPr/>
        </p:nvSpPr>
        <p:spPr>
          <a:xfrm>
            <a:off x="6628281" y="718827"/>
            <a:ext cx="2743199" cy="261610"/>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100">
                <a:ea typeface="Calibri"/>
                <a:cs typeface="Calibri"/>
              </a:rPr>
              <a:t>Utilisateurs OPEN DFCI + OPEN SIS</a:t>
            </a:r>
            <a:endParaRPr lang="fr-FR" sz="1100"/>
          </a:p>
        </p:txBody>
      </p:sp>
    </p:spTree>
    <p:extLst>
      <p:ext uri="{BB962C8B-B14F-4D97-AF65-F5344CB8AC3E}">
        <p14:creationId xmlns:p14="http://schemas.microsoft.com/office/powerpoint/2010/main" val="3408444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5"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375ED5-516D-9DA0-D6DA-95E6A3F0E129}"/>
              </a:ext>
            </a:extLst>
          </p:cNvPr>
          <p:cNvSpPr>
            <a:spLocks noGrp="1"/>
          </p:cNvSpPr>
          <p:nvPr>
            <p:ph type="ctrTitle"/>
          </p:nvPr>
        </p:nvSpPr>
        <p:spPr/>
        <p:txBody>
          <a:bodyPr/>
          <a:lstStyle/>
          <a:p>
            <a:r>
              <a:rPr lang="fr-FR" sz="3000" dirty="0"/>
              <a:t>Améliorations de la version 3.7 de </a:t>
            </a:r>
            <a:r>
              <a:rPr lang="fr-FR" sz="3000" dirty="0" err="1"/>
              <a:t>Lizmap</a:t>
            </a:r>
            <a:r>
              <a:rPr lang="fr-FR" sz="3000" dirty="0"/>
              <a:t> Web Client</a:t>
            </a:r>
          </a:p>
        </p:txBody>
      </p:sp>
      <p:pic>
        <p:nvPicPr>
          <p:cNvPr id="5" name="Image 4" descr="Une image contenant Graphique, Police, cercle, logo&#10;&#10;Description générée automatiquement">
            <a:extLst>
              <a:ext uri="{FF2B5EF4-FFF2-40B4-BE49-F238E27FC236}">
                <a16:creationId xmlns:a16="http://schemas.microsoft.com/office/drawing/2014/main" id="{9A4DC859-288E-42B0-3386-ACD8275DE8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40411" y="4010075"/>
            <a:ext cx="1219099" cy="1219099"/>
          </a:xfrm>
          <a:prstGeom prst="rect">
            <a:avLst/>
          </a:prstGeom>
        </p:spPr>
      </p:pic>
    </p:spTree>
    <p:extLst>
      <p:ext uri="{BB962C8B-B14F-4D97-AF65-F5344CB8AC3E}">
        <p14:creationId xmlns:p14="http://schemas.microsoft.com/office/powerpoint/2010/main" val="293123635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A1EEC5-0125-A7E7-941E-7A66BC0EEAE0}"/>
              </a:ext>
            </a:extLst>
          </p:cNvPr>
          <p:cNvSpPr>
            <a:spLocks noGrp="1"/>
          </p:cNvSpPr>
          <p:nvPr>
            <p:ph type="title"/>
          </p:nvPr>
        </p:nvSpPr>
        <p:spPr>
          <a:xfrm>
            <a:off x="0" y="295276"/>
            <a:ext cx="5372100" cy="532860"/>
          </a:xfrm>
        </p:spPr>
        <p:txBody>
          <a:bodyPr/>
          <a:lstStyle/>
          <a:p>
            <a:r>
              <a:rPr lang="fr-FR" sz="1800" dirty="0"/>
              <a:t>Améliorations de la version 3.7 de </a:t>
            </a:r>
            <a:r>
              <a:rPr lang="fr-FR" sz="1800" dirty="0" err="1"/>
              <a:t>Lizmap</a:t>
            </a:r>
            <a:r>
              <a:rPr lang="fr-FR" sz="1800" dirty="0"/>
              <a:t> Web Client : Arbre des couches</a:t>
            </a:r>
          </a:p>
        </p:txBody>
      </p:sp>
      <p:pic>
        <p:nvPicPr>
          <p:cNvPr id="5" name="Image 4" descr="Une image contenant texte, capture d’écran, logiciel, Icône d’ordinateur&#10;&#10;Description générée automatiquement">
            <a:extLst>
              <a:ext uri="{FF2B5EF4-FFF2-40B4-BE49-F238E27FC236}">
                <a16:creationId xmlns:a16="http://schemas.microsoft.com/office/drawing/2014/main" id="{F36DA3E9-9862-D8D9-6BC4-A448A05707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28824" y="1257184"/>
            <a:ext cx="6886095" cy="5305540"/>
          </a:xfrm>
          <a:prstGeom prst="rect">
            <a:avLst/>
          </a:prstGeom>
        </p:spPr>
      </p:pic>
    </p:spTree>
    <p:extLst>
      <p:ext uri="{BB962C8B-B14F-4D97-AF65-F5344CB8AC3E}">
        <p14:creationId xmlns:p14="http://schemas.microsoft.com/office/powerpoint/2010/main" val="77787440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A1EEC5-0125-A7E7-941E-7A66BC0EEAE0}"/>
              </a:ext>
            </a:extLst>
          </p:cNvPr>
          <p:cNvSpPr>
            <a:spLocks noGrp="1"/>
          </p:cNvSpPr>
          <p:nvPr>
            <p:ph type="title"/>
          </p:nvPr>
        </p:nvSpPr>
        <p:spPr>
          <a:xfrm>
            <a:off x="0" y="295276"/>
            <a:ext cx="5372100" cy="532860"/>
          </a:xfrm>
        </p:spPr>
        <p:txBody>
          <a:bodyPr/>
          <a:lstStyle/>
          <a:p>
            <a:r>
              <a:rPr lang="fr-FR" sz="1800" dirty="0"/>
              <a:t>Améliorations de la version 3.7 de </a:t>
            </a:r>
            <a:r>
              <a:rPr lang="fr-FR" sz="1800" dirty="0" err="1"/>
              <a:t>Lizmap</a:t>
            </a:r>
            <a:r>
              <a:rPr lang="fr-FR" sz="1800" dirty="0"/>
              <a:t> Web Client : Mise en page</a:t>
            </a:r>
          </a:p>
        </p:txBody>
      </p:sp>
      <p:pic>
        <p:nvPicPr>
          <p:cNvPr id="4" name="Image 3" descr="Une image contenant texte, Police, nombre, ligne&#10;&#10;Description générée automatiquement">
            <a:extLst>
              <a:ext uri="{FF2B5EF4-FFF2-40B4-BE49-F238E27FC236}">
                <a16:creationId xmlns:a16="http://schemas.microsoft.com/office/drawing/2014/main" id="{92B26765-0644-2D2A-74C2-1DC70BEF0F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9700" y="1924191"/>
            <a:ext cx="7200000" cy="2266667"/>
          </a:xfrm>
          <a:prstGeom prst="rect">
            <a:avLst/>
          </a:prstGeom>
        </p:spPr>
      </p:pic>
    </p:spTree>
    <p:extLst>
      <p:ext uri="{BB962C8B-B14F-4D97-AF65-F5344CB8AC3E}">
        <p14:creationId xmlns:p14="http://schemas.microsoft.com/office/powerpoint/2010/main" val="214118197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A1EEC5-0125-A7E7-941E-7A66BC0EEAE0}"/>
              </a:ext>
            </a:extLst>
          </p:cNvPr>
          <p:cNvSpPr>
            <a:spLocks noGrp="1"/>
          </p:cNvSpPr>
          <p:nvPr>
            <p:ph type="title"/>
          </p:nvPr>
        </p:nvSpPr>
        <p:spPr>
          <a:xfrm>
            <a:off x="0" y="152401"/>
            <a:ext cx="5372100" cy="532860"/>
          </a:xfrm>
        </p:spPr>
        <p:txBody>
          <a:bodyPr/>
          <a:lstStyle/>
          <a:p>
            <a:r>
              <a:rPr lang="fr-FR" sz="1600" dirty="0"/>
              <a:t>Améliorations de la version 3.7 de </a:t>
            </a:r>
            <a:r>
              <a:rPr lang="fr-FR" sz="1600" dirty="0" err="1"/>
              <a:t>Lizmap</a:t>
            </a:r>
            <a:r>
              <a:rPr lang="fr-FR" sz="1600" dirty="0"/>
              <a:t> Web Client : Ajout de données en relation depuis le parent</a:t>
            </a:r>
          </a:p>
        </p:txBody>
      </p:sp>
      <p:pic>
        <p:nvPicPr>
          <p:cNvPr id="5" name="Image 4" descr="Une image contenant texte, capture d’écran, carte, nombre&#10;&#10;Description générée automatiquement">
            <a:extLst>
              <a:ext uri="{FF2B5EF4-FFF2-40B4-BE49-F238E27FC236}">
                <a16:creationId xmlns:a16="http://schemas.microsoft.com/office/drawing/2014/main" id="{198136AF-3B46-7FA0-7223-4A48E9C1EA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51325" y="1066800"/>
            <a:ext cx="5841550" cy="5562600"/>
          </a:xfrm>
          <a:prstGeom prst="rect">
            <a:avLst/>
          </a:prstGeom>
        </p:spPr>
      </p:pic>
    </p:spTree>
    <p:extLst>
      <p:ext uri="{BB962C8B-B14F-4D97-AF65-F5344CB8AC3E}">
        <p14:creationId xmlns:p14="http://schemas.microsoft.com/office/powerpoint/2010/main" val="241011072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A1EEC5-0125-A7E7-941E-7A66BC0EEAE0}"/>
              </a:ext>
            </a:extLst>
          </p:cNvPr>
          <p:cNvSpPr>
            <a:spLocks noGrp="1"/>
          </p:cNvSpPr>
          <p:nvPr>
            <p:ph type="title"/>
          </p:nvPr>
        </p:nvSpPr>
        <p:spPr>
          <a:xfrm>
            <a:off x="0" y="295276"/>
            <a:ext cx="5372100" cy="532860"/>
          </a:xfrm>
        </p:spPr>
        <p:txBody>
          <a:bodyPr/>
          <a:lstStyle/>
          <a:p>
            <a:r>
              <a:rPr lang="fr-FR" sz="1800" dirty="0"/>
              <a:t>Améliorations de la version 3.7 de </a:t>
            </a:r>
            <a:r>
              <a:rPr lang="fr-FR" sz="1800" dirty="0" err="1"/>
              <a:t>Lizmap</a:t>
            </a:r>
            <a:r>
              <a:rPr lang="fr-FR" sz="1800" dirty="0"/>
              <a:t> Web Client : Dessin ajout de texte</a:t>
            </a:r>
          </a:p>
        </p:txBody>
      </p:sp>
      <p:pic>
        <p:nvPicPr>
          <p:cNvPr id="5" name="Image 4" descr="Une image contenant texte, carte, atlas&#10;&#10;Description générée automatiquement">
            <a:extLst>
              <a:ext uri="{FF2B5EF4-FFF2-40B4-BE49-F238E27FC236}">
                <a16:creationId xmlns:a16="http://schemas.microsoft.com/office/drawing/2014/main" id="{D3247F5C-63C6-D02E-B10A-008AE9CFEA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5857" y="967144"/>
            <a:ext cx="8914286" cy="5704762"/>
          </a:xfrm>
          <a:prstGeom prst="rect">
            <a:avLst/>
          </a:prstGeom>
        </p:spPr>
      </p:pic>
    </p:spTree>
    <p:extLst>
      <p:ext uri="{BB962C8B-B14F-4D97-AF65-F5344CB8AC3E}">
        <p14:creationId xmlns:p14="http://schemas.microsoft.com/office/powerpoint/2010/main" val="164897615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A1EEC5-0125-A7E7-941E-7A66BC0EEAE0}"/>
              </a:ext>
            </a:extLst>
          </p:cNvPr>
          <p:cNvSpPr>
            <a:spLocks noGrp="1"/>
          </p:cNvSpPr>
          <p:nvPr>
            <p:ph type="title"/>
          </p:nvPr>
        </p:nvSpPr>
        <p:spPr>
          <a:xfrm>
            <a:off x="0" y="295276"/>
            <a:ext cx="5372100" cy="532860"/>
          </a:xfrm>
        </p:spPr>
        <p:txBody>
          <a:bodyPr/>
          <a:lstStyle/>
          <a:p>
            <a:r>
              <a:rPr lang="fr-FR" sz="1800" dirty="0"/>
              <a:t>Améliorations de la version 3.7 de </a:t>
            </a:r>
            <a:r>
              <a:rPr lang="fr-FR" sz="1800" dirty="0" err="1"/>
              <a:t>Lizmap</a:t>
            </a:r>
            <a:r>
              <a:rPr lang="fr-FR" sz="1800" dirty="0"/>
              <a:t> Web Client : Dessin avec contraintes</a:t>
            </a:r>
          </a:p>
        </p:txBody>
      </p:sp>
      <p:pic>
        <p:nvPicPr>
          <p:cNvPr id="4" name="Image 3" descr="Une image contenant capture d’écran, texte, Logiciel multimédia, Logiciel de graphisme&#10;&#10;Description générée automatiquement">
            <a:extLst>
              <a:ext uri="{FF2B5EF4-FFF2-40B4-BE49-F238E27FC236}">
                <a16:creationId xmlns:a16="http://schemas.microsoft.com/office/drawing/2014/main" id="{BDED6365-1742-C564-8E41-2ED1C5CD5D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3475" y="1271587"/>
            <a:ext cx="7962900" cy="5038725"/>
          </a:xfrm>
          <a:prstGeom prst="rect">
            <a:avLst/>
          </a:prstGeom>
        </p:spPr>
      </p:pic>
    </p:spTree>
    <p:extLst>
      <p:ext uri="{BB962C8B-B14F-4D97-AF65-F5344CB8AC3E}">
        <p14:creationId xmlns:p14="http://schemas.microsoft.com/office/powerpoint/2010/main" val="9785529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A1EEC5-0125-A7E7-941E-7A66BC0EEAE0}"/>
              </a:ext>
            </a:extLst>
          </p:cNvPr>
          <p:cNvSpPr>
            <a:spLocks noGrp="1"/>
          </p:cNvSpPr>
          <p:nvPr>
            <p:ph type="title"/>
          </p:nvPr>
        </p:nvSpPr>
        <p:spPr>
          <a:xfrm>
            <a:off x="0" y="295276"/>
            <a:ext cx="5372100" cy="532860"/>
          </a:xfrm>
        </p:spPr>
        <p:txBody>
          <a:bodyPr/>
          <a:lstStyle/>
          <a:p>
            <a:r>
              <a:rPr lang="fr-FR" sz="1600" dirty="0"/>
              <a:t>Améliorations de la version 3.7 de </a:t>
            </a:r>
            <a:r>
              <a:rPr lang="fr-FR" sz="1600" dirty="0" err="1"/>
              <a:t>Lizmap</a:t>
            </a:r>
            <a:r>
              <a:rPr lang="fr-FR" sz="1600" dirty="0"/>
              <a:t> Web Client : Des actions de projet et de couche</a:t>
            </a:r>
          </a:p>
        </p:txBody>
      </p:sp>
      <p:pic>
        <p:nvPicPr>
          <p:cNvPr id="5" name="Image 4" descr="Une image contenant texte, capture d’écran, logiciel, Police&#10;&#10;Description générée automatiquement">
            <a:extLst>
              <a:ext uri="{FF2B5EF4-FFF2-40B4-BE49-F238E27FC236}">
                <a16:creationId xmlns:a16="http://schemas.microsoft.com/office/drawing/2014/main" id="{2B932C9B-A926-DC14-DBA9-CC5CACCDBA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00350" y="1523903"/>
            <a:ext cx="4133333" cy="2761905"/>
          </a:xfrm>
          <a:prstGeom prst="rect">
            <a:avLst/>
          </a:prstGeom>
        </p:spPr>
      </p:pic>
      <p:sp>
        <p:nvSpPr>
          <p:cNvPr id="6" name="ZoneTexte 5">
            <a:extLst>
              <a:ext uri="{FF2B5EF4-FFF2-40B4-BE49-F238E27FC236}">
                <a16:creationId xmlns:a16="http://schemas.microsoft.com/office/drawing/2014/main" id="{EA7D0039-9031-A03B-0657-7AFB5A46F8F7}"/>
              </a:ext>
            </a:extLst>
          </p:cNvPr>
          <p:cNvSpPr txBox="1"/>
          <p:nvPr/>
        </p:nvSpPr>
        <p:spPr>
          <a:xfrm>
            <a:off x="2038350" y="4981575"/>
            <a:ext cx="7343775" cy="830997"/>
          </a:xfrm>
          <a:prstGeom prst="rect">
            <a:avLst/>
          </a:prstGeom>
          <a:noFill/>
        </p:spPr>
        <p:txBody>
          <a:bodyPr wrap="square" rtlCol="0">
            <a:spAutoFit/>
          </a:bodyPr>
          <a:lstStyle/>
          <a:p>
            <a:r>
              <a:rPr lang="fr-FR" sz="1600" dirty="0">
                <a:latin typeface="Montserrat Medium" panose="00000600000000000000" pitchFamily="2" charset="0"/>
              </a:rPr>
              <a:t>Inspiré par les </a:t>
            </a:r>
            <a:r>
              <a:rPr lang="fr-FR" sz="1600" b="1" dirty="0">
                <a:latin typeface="Montserrat ExtraBold" panose="00000900000000000000" pitchFamily="2" charset="0"/>
              </a:rPr>
              <a:t>actions QGIS</a:t>
            </a:r>
            <a:r>
              <a:rPr lang="fr-FR" sz="1600" dirty="0">
                <a:latin typeface="Montserrat Medium" panose="00000600000000000000" pitchFamily="2" charset="0"/>
              </a:rPr>
              <a:t>, les actions </a:t>
            </a:r>
            <a:r>
              <a:rPr lang="fr-FR" sz="1600" dirty="0" err="1">
                <a:latin typeface="Montserrat Medium" panose="00000600000000000000" pitchFamily="2" charset="0"/>
              </a:rPr>
              <a:t>Lizmap</a:t>
            </a:r>
            <a:r>
              <a:rPr lang="fr-FR" sz="1600" dirty="0">
                <a:latin typeface="Montserrat Medium" panose="00000600000000000000" pitchFamily="2" charset="0"/>
              </a:rPr>
              <a:t> permettent d’exécuter une </a:t>
            </a:r>
            <a:r>
              <a:rPr lang="fr-FR" sz="1600" b="1" dirty="0">
                <a:latin typeface="Montserrat ExtraBold" panose="00000900000000000000" pitchFamily="2" charset="0"/>
              </a:rPr>
              <a:t>fonction PostgreSQL</a:t>
            </a:r>
            <a:r>
              <a:rPr lang="fr-FR" sz="1600" dirty="0">
                <a:latin typeface="Montserrat ExtraBold" panose="00000900000000000000" pitchFamily="2" charset="0"/>
              </a:rPr>
              <a:t> </a:t>
            </a:r>
            <a:r>
              <a:rPr lang="fr-FR" sz="1600" dirty="0">
                <a:latin typeface="Montserrat Medium" panose="00000600000000000000" pitchFamily="2" charset="0"/>
              </a:rPr>
              <a:t>avec pour contexte un objet vectoriel, une couche, ou simplement la vue du projet</a:t>
            </a:r>
          </a:p>
        </p:txBody>
      </p:sp>
    </p:spTree>
    <p:extLst>
      <p:ext uri="{BB962C8B-B14F-4D97-AF65-F5344CB8AC3E}">
        <p14:creationId xmlns:p14="http://schemas.microsoft.com/office/powerpoint/2010/main" val="285750159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A1EEC5-0125-A7E7-941E-7A66BC0EEAE0}"/>
              </a:ext>
            </a:extLst>
          </p:cNvPr>
          <p:cNvSpPr>
            <a:spLocks noGrp="1"/>
          </p:cNvSpPr>
          <p:nvPr>
            <p:ph type="title"/>
          </p:nvPr>
        </p:nvSpPr>
        <p:spPr>
          <a:xfrm>
            <a:off x="0" y="295276"/>
            <a:ext cx="5372100" cy="532860"/>
          </a:xfrm>
        </p:spPr>
        <p:txBody>
          <a:bodyPr/>
          <a:lstStyle/>
          <a:p>
            <a:r>
              <a:rPr lang="fr-FR" sz="1600" dirty="0"/>
              <a:t>Validation et optimisation des projets QGIS pour le Web : contrôles</a:t>
            </a:r>
          </a:p>
        </p:txBody>
      </p:sp>
      <p:pic>
        <p:nvPicPr>
          <p:cNvPr id="4" name="Image 3" descr="Une image contenant texte, Appareils électroniques, capture d’écran, logiciel&#10;&#10;Description générée automatiquement">
            <a:extLst>
              <a:ext uri="{FF2B5EF4-FFF2-40B4-BE49-F238E27FC236}">
                <a16:creationId xmlns:a16="http://schemas.microsoft.com/office/drawing/2014/main" id="{4BD04778-5156-BFB3-987A-316AEE1E07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14500" y="1082884"/>
            <a:ext cx="7085602" cy="5546516"/>
          </a:xfrm>
          <a:prstGeom prst="rect">
            <a:avLst/>
          </a:prstGeom>
        </p:spPr>
      </p:pic>
    </p:spTree>
    <p:extLst>
      <p:ext uri="{BB962C8B-B14F-4D97-AF65-F5344CB8AC3E}">
        <p14:creationId xmlns:p14="http://schemas.microsoft.com/office/powerpoint/2010/main" val="136512424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375ED5-516D-9DA0-D6DA-95E6A3F0E129}"/>
              </a:ext>
            </a:extLst>
          </p:cNvPr>
          <p:cNvSpPr>
            <a:spLocks noGrp="1"/>
          </p:cNvSpPr>
          <p:nvPr>
            <p:ph type="ctrTitle"/>
          </p:nvPr>
        </p:nvSpPr>
        <p:spPr/>
        <p:txBody>
          <a:bodyPr/>
          <a:lstStyle/>
          <a:p>
            <a:r>
              <a:rPr lang="fr-FR" sz="3000" dirty="0"/>
              <a:t>Améliorations de la version 3.8 de </a:t>
            </a:r>
            <a:r>
              <a:rPr lang="fr-FR" sz="3000" dirty="0" err="1"/>
              <a:t>Lizmap</a:t>
            </a:r>
            <a:r>
              <a:rPr lang="fr-FR" sz="3000" dirty="0"/>
              <a:t> Web Client</a:t>
            </a:r>
          </a:p>
        </p:txBody>
      </p:sp>
      <p:pic>
        <p:nvPicPr>
          <p:cNvPr id="5" name="Image 4" descr="Une image contenant Graphique, Police, cercle, logo&#10;&#10;Description générée automatiquement">
            <a:extLst>
              <a:ext uri="{FF2B5EF4-FFF2-40B4-BE49-F238E27FC236}">
                <a16:creationId xmlns:a16="http://schemas.microsoft.com/office/drawing/2014/main" id="{9A4DC859-288E-42B0-3386-ACD8275DE8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40411" y="4010075"/>
            <a:ext cx="1219099" cy="1219099"/>
          </a:xfrm>
          <a:prstGeom prst="rect">
            <a:avLst/>
          </a:prstGeom>
        </p:spPr>
      </p:pic>
    </p:spTree>
    <p:extLst>
      <p:ext uri="{BB962C8B-B14F-4D97-AF65-F5344CB8AC3E}">
        <p14:creationId xmlns:p14="http://schemas.microsoft.com/office/powerpoint/2010/main" val="406146763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25484C1-9FB2-9FD6-B5A1-A9C4497A08E4}"/>
              </a:ext>
            </a:extLst>
          </p:cNvPr>
          <p:cNvSpPr>
            <a:spLocks noGrp="1"/>
          </p:cNvSpPr>
          <p:nvPr>
            <p:ph type="title"/>
          </p:nvPr>
        </p:nvSpPr>
        <p:spPr/>
        <p:txBody>
          <a:bodyPr/>
          <a:lstStyle/>
          <a:p>
            <a:r>
              <a:rPr lang="fr-FR" sz="1600" dirty="0"/>
              <a:t>Améliorations de la version 3.8 de </a:t>
            </a:r>
            <a:r>
              <a:rPr lang="fr-FR" sz="1600" dirty="0" err="1"/>
              <a:t>Lizmap</a:t>
            </a:r>
            <a:r>
              <a:rPr lang="fr-FR" sz="1600" dirty="0"/>
              <a:t> Web Client</a:t>
            </a:r>
          </a:p>
        </p:txBody>
      </p:sp>
      <p:sp>
        <p:nvSpPr>
          <p:cNvPr id="3" name="Espace réservé du contenu 2">
            <a:extLst>
              <a:ext uri="{FF2B5EF4-FFF2-40B4-BE49-F238E27FC236}">
                <a16:creationId xmlns:a16="http://schemas.microsoft.com/office/drawing/2014/main" id="{F4DE0D87-DAB0-CD0E-5B57-C994C334E490}"/>
              </a:ext>
            </a:extLst>
          </p:cNvPr>
          <p:cNvSpPr>
            <a:spLocks noGrp="1"/>
          </p:cNvSpPr>
          <p:nvPr>
            <p:ph idx="1"/>
          </p:nvPr>
        </p:nvSpPr>
        <p:spPr/>
        <p:txBody>
          <a:bodyPr/>
          <a:lstStyle/>
          <a:p>
            <a:r>
              <a:rPr lang="fr-FR" sz="1800" dirty="0"/>
              <a:t>Sortie prévue en juin 2024</a:t>
            </a:r>
          </a:p>
          <a:p>
            <a:endParaRPr lang="fr-FR" sz="1800" dirty="0">
              <a:latin typeface="Montserrat Medium" panose="00000600000000000000" pitchFamily="2" charset="0"/>
            </a:endParaRPr>
          </a:p>
          <a:p>
            <a:r>
              <a:rPr lang="fr-FR" sz="1800" b="1" dirty="0"/>
              <a:t>Cartes :</a:t>
            </a:r>
            <a:r>
              <a:rPr lang="fr-FR" sz="1800" dirty="0"/>
              <a:t> </a:t>
            </a:r>
            <a:r>
              <a:rPr lang="fr-FR" sz="1800" dirty="0">
                <a:latin typeface="Montserrat Medium" panose="00000600000000000000" pitchFamily="2" charset="0"/>
              </a:rPr>
              <a:t>Nouvelle option pour envoyer une seule requête à QGIS pour dessiner la carte à chaque déplacement : </a:t>
            </a:r>
          </a:p>
          <a:p>
            <a:pPr lvl="1"/>
            <a:r>
              <a:rPr lang="fr-FR" sz="1475" dirty="0">
                <a:latin typeface="Montserrat Medium" panose="00000600000000000000" pitchFamily="2" charset="0"/>
              </a:rPr>
              <a:t>Moins de requêtes</a:t>
            </a:r>
          </a:p>
          <a:p>
            <a:pPr lvl="1"/>
            <a:r>
              <a:rPr lang="fr-FR" sz="1475" dirty="0">
                <a:latin typeface="Montserrat Medium" panose="00000600000000000000" pitchFamily="2" charset="0"/>
              </a:rPr>
              <a:t>Étiquettes affichées au-dessus</a:t>
            </a:r>
          </a:p>
          <a:p>
            <a:r>
              <a:rPr lang="fr-FR" sz="1800" b="1" dirty="0"/>
              <a:t>Infobulles : </a:t>
            </a:r>
            <a:r>
              <a:rPr lang="fr-FR" sz="1800" dirty="0">
                <a:latin typeface="Montserrat Medium" panose="00000600000000000000" pitchFamily="2" charset="0"/>
              </a:rPr>
              <a:t>possibilité d’utiliser une expression QGIS pour créer </a:t>
            </a:r>
            <a:r>
              <a:rPr lang="fr-FR" sz="1800" dirty="0" err="1">
                <a:latin typeface="Montserrat Medium" panose="00000600000000000000" pitchFamily="2" charset="0"/>
              </a:rPr>
              <a:t>ke</a:t>
            </a:r>
            <a:r>
              <a:rPr lang="fr-FR" sz="1800" dirty="0">
                <a:latin typeface="Montserrat Medium" panose="00000600000000000000" pitchFamily="2" charset="0"/>
              </a:rPr>
              <a:t> contenu à afficher au survol des objets</a:t>
            </a:r>
          </a:p>
          <a:p>
            <a:r>
              <a:rPr lang="fr-FR" sz="1800" b="1" dirty="0"/>
              <a:t>Popup : </a:t>
            </a:r>
            <a:r>
              <a:rPr lang="fr-FR" sz="1800" dirty="0">
                <a:latin typeface="Montserrat Medium" panose="00000600000000000000" pitchFamily="2" charset="0"/>
              </a:rPr>
              <a:t>Ajout de la barre d’outils dans le tableau d’affichage compact des données filles</a:t>
            </a:r>
          </a:p>
          <a:p>
            <a:r>
              <a:rPr lang="fr-FR" sz="1800" dirty="0">
                <a:latin typeface="Montserrat Medium" panose="00000600000000000000" pitchFamily="2" charset="0"/>
              </a:rPr>
              <a:t>Gestion simplifiée des </a:t>
            </a:r>
            <a:r>
              <a:rPr lang="fr-FR" sz="1800" b="1" dirty="0"/>
              <a:t>données en relation</a:t>
            </a:r>
            <a:r>
              <a:rPr lang="fr-FR" sz="1800" dirty="0"/>
              <a:t> </a:t>
            </a:r>
            <a:r>
              <a:rPr lang="fr-FR" sz="1800" dirty="0">
                <a:latin typeface="Montserrat Medium" panose="00000600000000000000" pitchFamily="2" charset="0"/>
              </a:rPr>
              <a:t>« plusieurs-à-plusieurs » (ex : arrêts de bus &lt;-&gt; lien &lt;-&gt; lignes)</a:t>
            </a:r>
          </a:p>
          <a:p>
            <a:r>
              <a:rPr lang="fr-FR" sz="1800" b="1" dirty="0"/>
              <a:t>Javascript :</a:t>
            </a:r>
            <a:r>
              <a:rPr lang="fr-FR" sz="1800" dirty="0"/>
              <a:t> </a:t>
            </a:r>
            <a:r>
              <a:rPr lang="fr-FR" sz="1800" dirty="0">
                <a:latin typeface="Montserrat Medium" panose="00000600000000000000" pitchFamily="2" charset="0"/>
              </a:rPr>
              <a:t>Nouvelle API pour ajouter des couches à l’arbre &amp; améliorations</a:t>
            </a:r>
            <a:endParaRPr lang="fr-FR" sz="1800" b="1" dirty="0">
              <a:latin typeface="Montserrat Medium" panose="00000600000000000000" pitchFamily="2" charset="0"/>
            </a:endParaRPr>
          </a:p>
          <a:p>
            <a:pPr lvl="1"/>
            <a:endParaRPr lang="fr-FR" sz="1475" dirty="0">
              <a:latin typeface="Montserrat Medium" panose="00000600000000000000" pitchFamily="2" charset="0"/>
            </a:endParaRPr>
          </a:p>
        </p:txBody>
      </p:sp>
    </p:spTree>
    <p:extLst>
      <p:ext uri="{BB962C8B-B14F-4D97-AF65-F5344CB8AC3E}">
        <p14:creationId xmlns:p14="http://schemas.microsoft.com/office/powerpoint/2010/main" val="32749530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Rectangle 80">
            <a:extLst>
              <a:ext uri="{FF2B5EF4-FFF2-40B4-BE49-F238E27FC236}">
                <a16:creationId xmlns:a16="http://schemas.microsoft.com/office/drawing/2014/main" id="{97CAD6F5-AB76-90C8-412D-A08AE0E29929}"/>
              </a:ext>
            </a:extLst>
          </p:cNvPr>
          <p:cNvSpPr/>
          <p:nvPr/>
        </p:nvSpPr>
        <p:spPr>
          <a:xfrm>
            <a:off x="6361574" y="1718493"/>
            <a:ext cx="3544427" cy="307777"/>
          </a:xfrm>
          <a:prstGeom prst="rect">
            <a:avLst/>
          </a:prstGeom>
          <a:noFill/>
        </p:spPr>
        <p:txBody>
          <a:bodyPr wrap="square" lIns="91440" tIns="45720" rIns="91440" bIns="45720">
            <a:spAutoFit/>
          </a:bodyPr>
          <a:lstStyle/>
          <a:p>
            <a:pPr algn="ctr"/>
            <a:r>
              <a:rPr lang="fr-FR" sz="1400">
                <a:ln w="0"/>
              </a:rPr>
              <a:t>En présentiel (24 entités)</a:t>
            </a:r>
            <a:endParaRPr lang="fr-FR" sz="1400" cap="none" spc="0">
              <a:ln w="0"/>
              <a:solidFill>
                <a:schemeClr val="tx1"/>
              </a:solidFill>
            </a:endParaRPr>
          </a:p>
        </p:txBody>
      </p:sp>
      <p:sp>
        <p:nvSpPr>
          <p:cNvPr id="82" name="Rectangle 81">
            <a:extLst>
              <a:ext uri="{FF2B5EF4-FFF2-40B4-BE49-F238E27FC236}">
                <a16:creationId xmlns:a16="http://schemas.microsoft.com/office/drawing/2014/main" id="{3242ED9E-1F99-4156-D573-5312494BC449}"/>
              </a:ext>
            </a:extLst>
          </p:cNvPr>
          <p:cNvSpPr/>
          <p:nvPr/>
        </p:nvSpPr>
        <p:spPr>
          <a:xfrm>
            <a:off x="6361573" y="1963091"/>
            <a:ext cx="3544427" cy="307777"/>
          </a:xfrm>
          <a:prstGeom prst="rect">
            <a:avLst/>
          </a:prstGeom>
          <a:noFill/>
        </p:spPr>
        <p:txBody>
          <a:bodyPr wrap="square" lIns="91440" tIns="45720" rIns="91440" bIns="45720">
            <a:spAutoFit/>
          </a:bodyPr>
          <a:lstStyle/>
          <a:p>
            <a:pPr algn="ctr"/>
            <a:r>
              <a:rPr lang="fr-FR" sz="1400">
                <a:ln w="0"/>
              </a:rPr>
              <a:t>En distanciel (7 entités)</a:t>
            </a:r>
            <a:endParaRPr lang="fr-FR" sz="1400" cap="none" spc="0">
              <a:ln w="0"/>
              <a:solidFill>
                <a:schemeClr val="tx1"/>
              </a:solidFill>
            </a:endParaRPr>
          </a:p>
        </p:txBody>
      </p:sp>
      <p:sp>
        <p:nvSpPr>
          <p:cNvPr id="4" name="Titre 1">
            <a:extLst>
              <a:ext uri="{FF2B5EF4-FFF2-40B4-BE49-F238E27FC236}">
                <a16:creationId xmlns:a16="http://schemas.microsoft.com/office/drawing/2014/main" id="{87609E72-43BE-C9CA-694E-2D70A735212E}"/>
              </a:ext>
            </a:extLst>
          </p:cNvPr>
          <p:cNvSpPr>
            <a:spLocks noGrp="1"/>
          </p:cNvSpPr>
          <p:nvPr>
            <p:ph type="title"/>
          </p:nvPr>
        </p:nvSpPr>
        <p:spPr>
          <a:xfrm>
            <a:off x="77154" y="327783"/>
            <a:ext cx="6115664" cy="510969"/>
          </a:xfrm>
        </p:spPr>
        <p:txBody>
          <a:bodyPr/>
          <a:lstStyle/>
          <a:p>
            <a:r>
              <a:rPr lang="fr-FR" sz="2000"/>
              <a:t>Déploiement d’OPEN</a:t>
            </a:r>
          </a:p>
        </p:txBody>
      </p:sp>
      <p:pic>
        <p:nvPicPr>
          <p:cNvPr id="6" name="Image 5">
            <a:extLst>
              <a:ext uri="{FF2B5EF4-FFF2-40B4-BE49-F238E27FC236}">
                <a16:creationId xmlns:a16="http://schemas.microsoft.com/office/drawing/2014/main" id="{931A58D9-D61C-F2C8-81EC-8B37047629A9}"/>
              </a:ext>
            </a:extLst>
          </p:cNvPr>
          <p:cNvPicPr>
            <a:picLocks noChangeAspect="1"/>
          </p:cNvPicPr>
          <p:nvPr/>
        </p:nvPicPr>
        <p:blipFill rotWithShape="1">
          <a:blip r:embed="rId2">
            <a:clrChange>
              <a:clrFrom>
                <a:srgbClr val="FFFFFF"/>
              </a:clrFrom>
              <a:clrTo>
                <a:srgbClr val="FFFFFF">
                  <a:alpha val="0"/>
                </a:srgbClr>
              </a:clrTo>
            </a:clrChange>
          </a:blip>
          <a:srcRect t="17626" r="86051" b="37739"/>
          <a:stretch/>
        </p:blipFill>
        <p:spPr>
          <a:xfrm>
            <a:off x="5461574" y="1397194"/>
            <a:ext cx="911898" cy="2171768"/>
          </a:xfrm>
          <a:prstGeom prst="rect">
            <a:avLst/>
          </a:prstGeom>
        </p:spPr>
      </p:pic>
      <p:pic>
        <p:nvPicPr>
          <p:cNvPr id="7" name="Image 6">
            <a:extLst>
              <a:ext uri="{FF2B5EF4-FFF2-40B4-BE49-F238E27FC236}">
                <a16:creationId xmlns:a16="http://schemas.microsoft.com/office/drawing/2014/main" id="{8A578BD9-CECC-A9CB-F125-64DEC5AACB06}"/>
              </a:ext>
            </a:extLst>
          </p:cNvPr>
          <p:cNvPicPr>
            <a:picLocks noChangeAspect="1"/>
          </p:cNvPicPr>
          <p:nvPr/>
        </p:nvPicPr>
        <p:blipFill rotWithShape="1">
          <a:blip r:embed="rId2">
            <a:clrChange>
              <a:clrFrom>
                <a:srgbClr val="FFFFFF"/>
              </a:clrFrom>
              <a:clrTo>
                <a:srgbClr val="FFFFFF">
                  <a:alpha val="0"/>
                </a:srgbClr>
              </a:clrTo>
            </a:clrChange>
          </a:blip>
          <a:srcRect l="20042"/>
          <a:stretch/>
        </p:blipFill>
        <p:spPr>
          <a:xfrm>
            <a:off x="1078532" y="1051066"/>
            <a:ext cx="5116162" cy="4762428"/>
          </a:xfrm>
          <a:prstGeom prst="rect">
            <a:avLst/>
          </a:prstGeom>
        </p:spPr>
      </p:pic>
      <p:grpSp>
        <p:nvGrpSpPr>
          <p:cNvPr id="9" name="Groupe 8">
            <a:extLst>
              <a:ext uri="{FF2B5EF4-FFF2-40B4-BE49-F238E27FC236}">
                <a16:creationId xmlns:a16="http://schemas.microsoft.com/office/drawing/2014/main" id="{00258699-E525-5511-0475-6C773975AB2B}"/>
              </a:ext>
            </a:extLst>
          </p:cNvPr>
          <p:cNvGrpSpPr/>
          <p:nvPr/>
        </p:nvGrpSpPr>
        <p:grpSpPr>
          <a:xfrm>
            <a:off x="2855168" y="1373536"/>
            <a:ext cx="3143580" cy="4156545"/>
            <a:chOff x="7569570" y="662349"/>
            <a:chExt cx="4314214" cy="5704397"/>
          </a:xfrm>
        </p:grpSpPr>
        <p:pic>
          <p:nvPicPr>
            <p:cNvPr id="10" name="Picture 4" descr="78 200+ Picto Profil Stock Illustrations, graphiques vectoriels libre de  droits et Clip Art - iStock | Picto personne">
              <a:extLst>
                <a:ext uri="{FF2B5EF4-FFF2-40B4-BE49-F238E27FC236}">
                  <a16:creationId xmlns:a16="http://schemas.microsoft.com/office/drawing/2014/main" id="{9F7EA589-4514-63B3-6A4C-A7B3B13C77F1}"/>
                </a:ext>
              </a:extLst>
            </p:cNvPr>
            <p:cNvPicPr>
              <a:picLocks noChangeAspect="1" noChangeArrowheads="1"/>
            </p:cNvPicPr>
            <p:nvPr/>
          </p:nvPicPr>
          <p:blipFill rotWithShape="1">
            <a:blip r:embed="rId3">
              <a:duotone>
                <a:prstClr val="black"/>
                <a:schemeClr val="accent4">
                  <a:tint val="45000"/>
                  <a:satMod val="400000"/>
                </a:schemeClr>
              </a:duotone>
              <a:extLst>
                <a:ext uri="{28A0092B-C50C-407E-A947-70E740481C1C}">
                  <a14:useLocalDpi xmlns:a14="http://schemas.microsoft.com/office/drawing/2010/main" val="0"/>
                </a:ext>
              </a:extLst>
            </a:blip>
            <a:srcRect l="14375" t="14778" r="14778" b="14375"/>
            <a:stretch/>
          </p:blipFill>
          <p:spPr bwMode="auto">
            <a:xfrm>
              <a:off x="9102131" y="4213610"/>
              <a:ext cx="251209" cy="251209"/>
            </a:xfrm>
            <a:prstGeom prst="ellipse">
              <a:avLst/>
            </a:prstGeom>
            <a:noFill/>
            <a:extLst>
              <a:ext uri="{909E8E84-426E-40DD-AFC4-6F175D3DCCD1}">
                <a14:hiddenFill xmlns:a14="http://schemas.microsoft.com/office/drawing/2010/main">
                  <a:solidFill>
                    <a:srgbClr val="FFFFFF"/>
                  </a:solidFill>
                </a14:hiddenFill>
              </a:ext>
            </a:extLst>
          </p:spPr>
        </p:pic>
        <p:pic>
          <p:nvPicPr>
            <p:cNvPr id="11" name="Picture 4" descr="78 200+ Picto Profil Stock Illustrations, graphiques vectoriels libre de  droits et Clip Art - iStock | Picto personne">
              <a:extLst>
                <a:ext uri="{FF2B5EF4-FFF2-40B4-BE49-F238E27FC236}">
                  <a16:creationId xmlns:a16="http://schemas.microsoft.com/office/drawing/2014/main" id="{B89373B0-945E-235C-2A20-FD9788D601DE}"/>
                </a:ext>
              </a:extLst>
            </p:cNvPr>
            <p:cNvPicPr>
              <a:picLocks noChangeAspect="1" noChangeArrowheads="1"/>
            </p:cNvPicPr>
            <p:nvPr/>
          </p:nvPicPr>
          <p:blipFill rotWithShape="1">
            <a:blip r:embed="rId3">
              <a:duotone>
                <a:prstClr val="black"/>
                <a:schemeClr val="accent4">
                  <a:tint val="45000"/>
                  <a:satMod val="400000"/>
                </a:schemeClr>
              </a:duotone>
              <a:extLst>
                <a:ext uri="{28A0092B-C50C-407E-A947-70E740481C1C}">
                  <a14:useLocalDpi xmlns:a14="http://schemas.microsoft.com/office/drawing/2010/main" val="0"/>
                </a:ext>
              </a:extLst>
            </a:blip>
            <a:srcRect l="14375" t="14778" r="14778" b="14375"/>
            <a:stretch/>
          </p:blipFill>
          <p:spPr bwMode="auto">
            <a:xfrm>
              <a:off x="9294922" y="5053547"/>
              <a:ext cx="251209" cy="251209"/>
            </a:xfrm>
            <a:prstGeom prst="ellipse">
              <a:avLst/>
            </a:prstGeom>
            <a:noFill/>
            <a:extLst>
              <a:ext uri="{909E8E84-426E-40DD-AFC4-6F175D3DCCD1}">
                <a14:hiddenFill xmlns:a14="http://schemas.microsoft.com/office/drawing/2010/main">
                  <a:solidFill>
                    <a:srgbClr val="FFFFFF"/>
                  </a:solidFill>
                </a14:hiddenFill>
              </a:ext>
            </a:extLst>
          </p:spPr>
        </p:pic>
        <p:grpSp>
          <p:nvGrpSpPr>
            <p:cNvPr id="12" name="Groupe 11">
              <a:extLst>
                <a:ext uri="{FF2B5EF4-FFF2-40B4-BE49-F238E27FC236}">
                  <a16:creationId xmlns:a16="http://schemas.microsoft.com/office/drawing/2014/main" id="{D839C2A4-4B46-86FB-56A5-2D76E093EDDF}"/>
                </a:ext>
              </a:extLst>
            </p:cNvPr>
            <p:cNvGrpSpPr/>
            <p:nvPr/>
          </p:nvGrpSpPr>
          <p:grpSpPr>
            <a:xfrm>
              <a:off x="7569570" y="662349"/>
              <a:ext cx="4314214" cy="5704397"/>
              <a:chOff x="7569570" y="662349"/>
              <a:chExt cx="4314214" cy="5704397"/>
            </a:xfrm>
          </p:grpSpPr>
          <p:pic>
            <p:nvPicPr>
              <p:cNvPr id="13" name="Picture 4" descr="78 200+ Picto Profil Stock Illustrations, graphiques vectoriels libre de  droits et Clip Art - iStock | Picto personne">
                <a:extLst>
                  <a:ext uri="{FF2B5EF4-FFF2-40B4-BE49-F238E27FC236}">
                    <a16:creationId xmlns:a16="http://schemas.microsoft.com/office/drawing/2014/main" id="{05F6F3EA-A465-50C3-A0B6-E1F76E6D1606}"/>
                  </a:ext>
                </a:extLst>
              </p:cNvPr>
              <p:cNvPicPr>
                <a:picLocks noChangeAspect="1" noChangeArrowheads="1"/>
              </p:cNvPicPr>
              <p:nvPr/>
            </p:nvPicPr>
            <p:blipFill rotWithShape="1">
              <a:blip r:embed="rId3">
                <a:duotone>
                  <a:prstClr val="black"/>
                  <a:schemeClr val="accent4">
                    <a:tint val="45000"/>
                    <a:satMod val="400000"/>
                  </a:schemeClr>
                </a:duotone>
                <a:extLst>
                  <a:ext uri="{28A0092B-C50C-407E-A947-70E740481C1C}">
                    <a14:useLocalDpi xmlns:a14="http://schemas.microsoft.com/office/drawing/2010/main" val="0"/>
                  </a:ext>
                </a:extLst>
              </a:blip>
              <a:srcRect l="14375" t="14778" r="14778" b="14375"/>
              <a:stretch/>
            </p:blipFill>
            <p:spPr bwMode="auto">
              <a:xfrm>
                <a:off x="11632575" y="662349"/>
                <a:ext cx="251209" cy="251209"/>
              </a:xfrm>
              <a:prstGeom prst="ellipse">
                <a:avLst/>
              </a:prstGeom>
              <a:noFill/>
              <a:extLst>
                <a:ext uri="{909E8E84-426E-40DD-AFC4-6F175D3DCCD1}">
                  <a14:hiddenFill xmlns:a14="http://schemas.microsoft.com/office/drawing/2010/main">
                    <a:solidFill>
                      <a:srgbClr val="FFFFFF"/>
                    </a:solidFill>
                  </a14:hiddenFill>
                </a:ext>
              </a:extLst>
            </p:spPr>
          </p:pic>
          <p:pic>
            <p:nvPicPr>
              <p:cNvPr id="14" name="Picture 4" descr="78 200+ Picto Profil Stock Illustrations, graphiques vectoriels libre de  droits et Clip Art - iStock | Picto personne">
                <a:extLst>
                  <a:ext uri="{FF2B5EF4-FFF2-40B4-BE49-F238E27FC236}">
                    <a16:creationId xmlns:a16="http://schemas.microsoft.com/office/drawing/2014/main" id="{D91BAB8D-6F58-2774-36FB-5884EF5C467E}"/>
                  </a:ext>
                </a:extLst>
              </p:cNvPr>
              <p:cNvPicPr>
                <a:picLocks noChangeAspect="1" noChangeArrowheads="1"/>
              </p:cNvPicPr>
              <p:nvPr/>
            </p:nvPicPr>
            <p:blipFill rotWithShape="1">
              <a:blip r:embed="rId3">
                <a:duotone>
                  <a:prstClr val="black"/>
                  <a:schemeClr val="accent4">
                    <a:tint val="45000"/>
                    <a:satMod val="400000"/>
                  </a:schemeClr>
                </a:duotone>
                <a:extLst>
                  <a:ext uri="{28A0092B-C50C-407E-A947-70E740481C1C}">
                    <a14:useLocalDpi xmlns:a14="http://schemas.microsoft.com/office/drawing/2010/main" val="0"/>
                  </a:ext>
                </a:extLst>
              </a:blip>
              <a:srcRect l="14375" t="14778" r="14778" b="14375"/>
              <a:stretch/>
            </p:blipFill>
            <p:spPr bwMode="auto">
              <a:xfrm>
                <a:off x="9919798" y="4263015"/>
                <a:ext cx="251209" cy="251209"/>
              </a:xfrm>
              <a:prstGeom prst="ellipse">
                <a:avLst/>
              </a:prstGeom>
              <a:noFill/>
              <a:extLst>
                <a:ext uri="{909E8E84-426E-40DD-AFC4-6F175D3DCCD1}">
                  <a14:hiddenFill xmlns:a14="http://schemas.microsoft.com/office/drawing/2010/main">
                    <a:solidFill>
                      <a:srgbClr val="FFFFFF"/>
                    </a:solidFill>
                  </a14:hiddenFill>
                </a:ext>
              </a:extLst>
            </p:spPr>
          </p:pic>
          <p:pic>
            <p:nvPicPr>
              <p:cNvPr id="15" name="Picture 4" descr="78 200+ Picto Profil Stock Illustrations, graphiques vectoriels libre de  droits et Clip Art - iStock | Picto personne">
                <a:extLst>
                  <a:ext uri="{FF2B5EF4-FFF2-40B4-BE49-F238E27FC236}">
                    <a16:creationId xmlns:a16="http://schemas.microsoft.com/office/drawing/2014/main" id="{B7B576C4-AC72-4017-114D-BE92BFBA59C2}"/>
                  </a:ext>
                </a:extLst>
              </p:cNvPr>
              <p:cNvPicPr>
                <a:picLocks noChangeAspect="1" noChangeArrowheads="1"/>
              </p:cNvPicPr>
              <p:nvPr/>
            </p:nvPicPr>
            <p:blipFill rotWithShape="1">
              <a:blip r:embed="rId3">
                <a:duotone>
                  <a:prstClr val="black"/>
                  <a:schemeClr val="accent4">
                    <a:tint val="45000"/>
                    <a:satMod val="400000"/>
                  </a:schemeClr>
                </a:duotone>
                <a:extLst>
                  <a:ext uri="{28A0092B-C50C-407E-A947-70E740481C1C}">
                    <a14:useLocalDpi xmlns:a14="http://schemas.microsoft.com/office/drawing/2010/main" val="0"/>
                  </a:ext>
                </a:extLst>
              </a:blip>
              <a:srcRect l="14375" t="14778" r="14778" b="14375"/>
              <a:stretch/>
            </p:blipFill>
            <p:spPr bwMode="auto">
              <a:xfrm>
                <a:off x="10341430" y="4699559"/>
                <a:ext cx="251209" cy="251209"/>
              </a:xfrm>
              <a:prstGeom prst="ellipse">
                <a:avLst/>
              </a:prstGeom>
              <a:noFill/>
              <a:extLst>
                <a:ext uri="{909E8E84-426E-40DD-AFC4-6F175D3DCCD1}">
                  <a14:hiddenFill xmlns:a14="http://schemas.microsoft.com/office/drawing/2010/main">
                    <a:solidFill>
                      <a:srgbClr val="FFFFFF"/>
                    </a:solidFill>
                  </a14:hiddenFill>
                </a:ext>
              </a:extLst>
            </p:spPr>
          </p:pic>
          <p:pic>
            <p:nvPicPr>
              <p:cNvPr id="16" name="Picture 4" descr="78 200+ Picto Profil Stock Illustrations, graphiques vectoriels libre de  droits et Clip Art - iStock | Picto personne">
                <a:extLst>
                  <a:ext uri="{FF2B5EF4-FFF2-40B4-BE49-F238E27FC236}">
                    <a16:creationId xmlns:a16="http://schemas.microsoft.com/office/drawing/2014/main" id="{A6CBEB73-E676-9E5A-FD38-C8473B6A3AB5}"/>
                  </a:ext>
                </a:extLst>
              </p:cNvPr>
              <p:cNvPicPr>
                <a:picLocks noChangeAspect="1" noChangeArrowheads="1"/>
              </p:cNvPicPr>
              <p:nvPr/>
            </p:nvPicPr>
            <p:blipFill rotWithShape="1">
              <a:blip r:embed="rId3">
                <a:duotone>
                  <a:prstClr val="black"/>
                  <a:schemeClr val="accent4">
                    <a:tint val="45000"/>
                    <a:satMod val="400000"/>
                  </a:schemeClr>
                </a:duotone>
                <a:extLst>
                  <a:ext uri="{28A0092B-C50C-407E-A947-70E740481C1C}">
                    <a14:useLocalDpi xmlns:a14="http://schemas.microsoft.com/office/drawing/2010/main" val="0"/>
                  </a:ext>
                </a:extLst>
              </a:blip>
              <a:srcRect l="14375" t="14778" r="14778" b="14375"/>
              <a:stretch/>
            </p:blipFill>
            <p:spPr bwMode="auto">
              <a:xfrm>
                <a:off x="9951616" y="5026965"/>
                <a:ext cx="251209" cy="251209"/>
              </a:xfrm>
              <a:prstGeom prst="ellipse">
                <a:avLst/>
              </a:prstGeom>
              <a:noFill/>
              <a:extLst>
                <a:ext uri="{909E8E84-426E-40DD-AFC4-6F175D3DCCD1}">
                  <a14:hiddenFill xmlns:a14="http://schemas.microsoft.com/office/drawing/2010/main">
                    <a:solidFill>
                      <a:srgbClr val="FFFFFF"/>
                    </a:solidFill>
                  </a14:hiddenFill>
                </a:ext>
              </a:extLst>
            </p:spPr>
          </p:pic>
          <p:pic>
            <p:nvPicPr>
              <p:cNvPr id="17" name="Picture 4" descr="78 200+ Picto Profil Stock Illustrations, graphiques vectoriels libre de  droits et Clip Art - iStock | Picto personne">
                <a:extLst>
                  <a:ext uri="{FF2B5EF4-FFF2-40B4-BE49-F238E27FC236}">
                    <a16:creationId xmlns:a16="http://schemas.microsoft.com/office/drawing/2014/main" id="{956189FA-585B-4352-0EB7-630B004254AD}"/>
                  </a:ext>
                </a:extLst>
              </p:cNvPr>
              <p:cNvPicPr>
                <a:picLocks noChangeAspect="1" noChangeArrowheads="1"/>
              </p:cNvPicPr>
              <p:nvPr/>
            </p:nvPicPr>
            <p:blipFill rotWithShape="1">
              <a:blip r:embed="rId3">
                <a:duotone>
                  <a:prstClr val="black"/>
                  <a:schemeClr val="accent4">
                    <a:tint val="45000"/>
                    <a:satMod val="400000"/>
                  </a:schemeClr>
                </a:duotone>
                <a:extLst>
                  <a:ext uri="{28A0092B-C50C-407E-A947-70E740481C1C}">
                    <a14:useLocalDpi xmlns:a14="http://schemas.microsoft.com/office/drawing/2010/main" val="0"/>
                  </a:ext>
                </a:extLst>
              </a:blip>
              <a:srcRect l="14375" t="14778" r="14778" b="14375"/>
              <a:stretch/>
            </p:blipFill>
            <p:spPr bwMode="auto">
              <a:xfrm>
                <a:off x="9102130" y="5601396"/>
                <a:ext cx="251209" cy="251209"/>
              </a:xfrm>
              <a:prstGeom prst="ellipse">
                <a:avLst/>
              </a:prstGeom>
              <a:noFill/>
              <a:extLst>
                <a:ext uri="{909E8E84-426E-40DD-AFC4-6F175D3DCCD1}">
                  <a14:hiddenFill xmlns:a14="http://schemas.microsoft.com/office/drawing/2010/main">
                    <a:solidFill>
                      <a:srgbClr val="FFFFFF"/>
                    </a:solidFill>
                  </a14:hiddenFill>
                </a:ext>
              </a:extLst>
            </p:spPr>
          </p:pic>
          <p:pic>
            <p:nvPicPr>
              <p:cNvPr id="18" name="Picture 4" descr="78 200+ Picto Profil Stock Illustrations, graphiques vectoriels libre de  droits et Clip Art - iStock | Picto personne">
                <a:extLst>
                  <a:ext uri="{FF2B5EF4-FFF2-40B4-BE49-F238E27FC236}">
                    <a16:creationId xmlns:a16="http://schemas.microsoft.com/office/drawing/2014/main" id="{29FC1A8B-9DAB-9962-0DBA-F78D04450120}"/>
                  </a:ext>
                </a:extLst>
              </p:cNvPr>
              <p:cNvPicPr>
                <a:picLocks noChangeAspect="1" noChangeArrowheads="1"/>
              </p:cNvPicPr>
              <p:nvPr/>
            </p:nvPicPr>
            <p:blipFill rotWithShape="1">
              <a:blip r:embed="rId3">
                <a:duotone>
                  <a:prstClr val="black"/>
                  <a:schemeClr val="accent4">
                    <a:tint val="45000"/>
                    <a:satMod val="400000"/>
                  </a:schemeClr>
                </a:duotone>
                <a:extLst>
                  <a:ext uri="{28A0092B-C50C-407E-A947-70E740481C1C}">
                    <a14:useLocalDpi xmlns:a14="http://schemas.microsoft.com/office/drawing/2010/main" val="0"/>
                  </a:ext>
                </a:extLst>
              </a:blip>
              <a:srcRect l="14375" t="14778" r="14778" b="14375"/>
              <a:stretch/>
            </p:blipFill>
            <p:spPr bwMode="auto">
              <a:xfrm>
                <a:off x="9646816" y="6115537"/>
                <a:ext cx="251209" cy="251209"/>
              </a:xfrm>
              <a:prstGeom prst="ellipse">
                <a:avLst/>
              </a:prstGeom>
              <a:noFill/>
              <a:extLst>
                <a:ext uri="{909E8E84-426E-40DD-AFC4-6F175D3DCCD1}">
                  <a14:hiddenFill xmlns:a14="http://schemas.microsoft.com/office/drawing/2010/main">
                    <a:solidFill>
                      <a:srgbClr val="FFFFFF"/>
                    </a:solidFill>
                  </a14:hiddenFill>
                </a:ext>
              </a:extLst>
            </p:spPr>
          </p:pic>
          <p:pic>
            <p:nvPicPr>
              <p:cNvPr id="19" name="Picture 4" descr="78 200+ Picto Profil Stock Illustrations, graphiques vectoriels libre de  droits et Clip Art - iStock | Picto personne">
                <a:extLst>
                  <a:ext uri="{FF2B5EF4-FFF2-40B4-BE49-F238E27FC236}">
                    <a16:creationId xmlns:a16="http://schemas.microsoft.com/office/drawing/2014/main" id="{417A21EF-0EF1-EDCA-8B5D-DAC43D218F26}"/>
                  </a:ext>
                </a:extLst>
              </p:cNvPr>
              <p:cNvPicPr>
                <a:picLocks noChangeAspect="1" noChangeArrowheads="1"/>
              </p:cNvPicPr>
              <p:nvPr/>
            </p:nvPicPr>
            <p:blipFill rotWithShape="1">
              <a:blip r:embed="rId3">
                <a:duotone>
                  <a:prstClr val="black"/>
                  <a:schemeClr val="accent4">
                    <a:tint val="45000"/>
                    <a:satMod val="400000"/>
                  </a:schemeClr>
                </a:duotone>
                <a:extLst>
                  <a:ext uri="{28A0092B-C50C-407E-A947-70E740481C1C}">
                    <a14:useLocalDpi xmlns:a14="http://schemas.microsoft.com/office/drawing/2010/main" val="0"/>
                  </a:ext>
                </a:extLst>
              </a:blip>
              <a:srcRect l="14375" t="14778" r="14778" b="14375"/>
              <a:stretch/>
            </p:blipFill>
            <p:spPr bwMode="auto">
              <a:xfrm>
                <a:off x="8149126" y="5278174"/>
                <a:ext cx="251209" cy="251209"/>
              </a:xfrm>
              <a:prstGeom prst="ellipse">
                <a:avLst/>
              </a:prstGeom>
              <a:noFill/>
              <a:extLst>
                <a:ext uri="{909E8E84-426E-40DD-AFC4-6F175D3DCCD1}">
                  <a14:hiddenFill xmlns:a14="http://schemas.microsoft.com/office/drawing/2010/main">
                    <a:solidFill>
                      <a:srgbClr val="FFFFFF"/>
                    </a:solidFill>
                  </a14:hiddenFill>
                </a:ext>
              </a:extLst>
            </p:spPr>
          </p:pic>
          <p:pic>
            <p:nvPicPr>
              <p:cNvPr id="20" name="Picture 4" descr="78 200+ Picto Profil Stock Illustrations, graphiques vectoriels libre de  droits et Clip Art - iStock | Picto personne">
                <a:extLst>
                  <a:ext uri="{FF2B5EF4-FFF2-40B4-BE49-F238E27FC236}">
                    <a16:creationId xmlns:a16="http://schemas.microsoft.com/office/drawing/2014/main" id="{5107B9BD-8E6D-441A-9BC4-7169D29485C4}"/>
                  </a:ext>
                </a:extLst>
              </p:cNvPr>
              <p:cNvPicPr>
                <a:picLocks noChangeAspect="1" noChangeArrowheads="1"/>
              </p:cNvPicPr>
              <p:nvPr/>
            </p:nvPicPr>
            <p:blipFill rotWithShape="1">
              <a:blip r:embed="rId3">
                <a:duotone>
                  <a:prstClr val="black"/>
                  <a:schemeClr val="accent4">
                    <a:tint val="45000"/>
                    <a:satMod val="400000"/>
                  </a:schemeClr>
                </a:duotone>
                <a:extLst>
                  <a:ext uri="{28A0092B-C50C-407E-A947-70E740481C1C}">
                    <a14:useLocalDpi xmlns:a14="http://schemas.microsoft.com/office/drawing/2010/main" val="0"/>
                  </a:ext>
                </a:extLst>
              </a:blip>
              <a:srcRect l="14375" t="14778" r="14778" b="14375"/>
              <a:stretch/>
            </p:blipFill>
            <p:spPr bwMode="auto">
              <a:xfrm>
                <a:off x="9445761" y="4699559"/>
                <a:ext cx="251209" cy="251209"/>
              </a:xfrm>
              <a:prstGeom prst="ellipse">
                <a:avLst/>
              </a:prstGeom>
              <a:noFill/>
              <a:extLst>
                <a:ext uri="{909E8E84-426E-40DD-AFC4-6F175D3DCCD1}">
                  <a14:hiddenFill xmlns:a14="http://schemas.microsoft.com/office/drawing/2010/main">
                    <a:solidFill>
                      <a:srgbClr val="FFFFFF"/>
                    </a:solidFill>
                  </a14:hiddenFill>
                </a:ext>
              </a:extLst>
            </p:spPr>
          </p:pic>
          <p:pic>
            <p:nvPicPr>
              <p:cNvPr id="21" name="Picture 4" descr="78 200+ Picto Profil Stock Illustrations, graphiques vectoriels libre de  droits et Clip Art - iStock | Picto personne">
                <a:extLst>
                  <a:ext uri="{FF2B5EF4-FFF2-40B4-BE49-F238E27FC236}">
                    <a16:creationId xmlns:a16="http://schemas.microsoft.com/office/drawing/2014/main" id="{6CE5FDC0-F8DA-76BE-181D-FF82089EA38B}"/>
                  </a:ext>
                </a:extLst>
              </p:cNvPr>
              <p:cNvPicPr>
                <a:picLocks noChangeAspect="1" noChangeArrowheads="1"/>
              </p:cNvPicPr>
              <p:nvPr/>
            </p:nvPicPr>
            <p:blipFill rotWithShape="1">
              <a:blip r:embed="rId3">
                <a:duotone>
                  <a:prstClr val="black"/>
                  <a:schemeClr val="accent4">
                    <a:tint val="45000"/>
                    <a:satMod val="400000"/>
                  </a:schemeClr>
                </a:duotone>
                <a:extLst>
                  <a:ext uri="{28A0092B-C50C-407E-A947-70E740481C1C}">
                    <a14:useLocalDpi xmlns:a14="http://schemas.microsoft.com/office/drawing/2010/main" val="0"/>
                  </a:ext>
                </a:extLst>
              </a:blip>
              <a:srcRect l="14375" t="14778" r="14778" b="14375"/>
              <a:stretch/>
            </p:blipFill>
            <p:spPr bwMode="auto">
              <a:xfrm>
                <a:off x="9445760" y="4263014"/>
                <a:ext cx="251209" cy="251209"/>
              </a:xfrm>
              <a:prstGeom prst="ellipse">
                <a:avLst/>
              </a:prstGeom>
              <a:noFill/>
              <a:extLst>
                <a:ext uri="{909E8E84-426E-40DD-AFC4-6F175D3DCCD1}">
                  <a14:hiddenFill xmlns:a14="http://schemas.microsoft.com/office/drawing/2010/main">
                    <a:solidFill>
                      <a:srgbClr val="FFFFFF"/>
                    </a:solidFill>
                  </a14:hiddenFill>
                </a:ext>
              </a:extLst>
            </p:spPr>
          </p:pic>
          <p:pic>
            <p:nvPicPr>
              <p:cNvPr id="22" name="Picture 4" descr="78 200+ Picto Profil Stock Illustrations, graphiques vectoriels libre de  droits et Clip Art - iStock | Picto personne">
                <a:extLst>
                  <a:ext uri="{FF2B5EF4-FFF2-40B4-BE49-F238E27FC236}">
                    <a16:creationId xmlns:a16="http://schemas.microsoft.com/office/drawing/2014/main" id="{8966F160-D0BD-BC60-63AB-B6856241DE13}"/>
                  </a:ext>
                </a:extLst>
              </p:cNvPr>
              <p:cNvPicPr>
                <a:picLocks noChangeAspect="1" noChangeArrowheads="1"/>
              </p:cNvPicPr>
              <p:nvPr/>
            </p:nvPicPr>
            <p:blipFill rotWithShape="1">
              <a:blip r:embed="rId3">
                <a:duotone>
                  <a:prstClr val="black"/>
                  <a:schemeClr val="accent4">
                    <a:tint val="45000"/>
                    <a:satMod val="400000"/>
                  </a:schemeClr>
                </a:duotone>
                <a:extLst>
                  <a:ext uri="{28A0092B-C50C-407E-A947-70E740481C1C}">
                    <a14:useLocalDpi xmlns:a14="http://schemas.microsoft.com/office/drawing/2010/main" val="0"/>
                  </a:ext>
                </a:extLst>
              </a:blip>
              <a:srcRect l="14375" t="14778" r="14778" b="14375"/>
              <a:stretch/>
            </p:blipFill>
            <p:spPr bwMode="auto">
              <a:xfrm>
                <a:off x="8243206" y="2780291"/>
                <a:ext cx="251209" cy="251209"/>
              </a:xfrm>
              <a:prstGeom prst="ellipse">
                <a:avLst/>
              </a:prstGeom>
              <a:noFill/>
              <a:extLst>
                <a:ext uri="{909E8E84-426E-40DD-AFC4-6F175D3DCCD1}">
                  <a14:hiddenFill xmlns:a14="http://schemas.microsoft.com/office/drawing/2010/main">
                    <a:solidFill>
                      <a:srgbClr val="FFFFFF"/>
                    </a:solidFill>
                  </a14:hiddenFill>
                </a:ext>
              </a:extLst>
            </p:spPr>
          </p:pic>
          <p:pic>
            <p:nvPicPr>
              <p:cNvPr id="23" name="Picture 4" descr="78 200+ Picto Profil Stock Illustrations, graphiques vectoriels libre de  droits et Clip Art - iStock | Picto personne">
                <a:extLst>
                  <a:ext uri="{FF2B5EF4-FFF2-40B4-BE49-F238E27FC236}">
                    <a16:creationId xmlns:a16="http://schemas.microsoft.com/office/drawing/2014/main" id="{22E949B5-1B1B-D269-D77C-E80CBA97860D}"/>
                  </a:ext>
                </a:extLst>
              </p:cNvPr>
              <p:cNvPicPr>
                <a:picLocks noChangeAspect="1" noChangeArrowheads="1"/>
              </p:cNvPicPr>
              <p:nvPr/>
            </p:nvPicPr>
            <p:blipFill rotWithShape="1">
              <a:blip r:embed="rId3">
                <a:duotone>
                  <a:prstClr val="black"/>
                  <a:schemeClr val="accent4">
                    <a:tint val="45000"/>
                    <a:satMod val="400000"/>
                  </a:schemeClr>
                </a:duotone>
                <a:extLst>
                  <a:ext uri="{28A0092B-C50C-407E-A947-70E740481C1C}">
                    <a14:useLocalDpi xmlns:a14="http://schemas.microsoft.com/office/drawing/2010/main" val="0"/>
                  </a:ext>
                </a:extLst>
              </a:blip>
              <a:srcRect l="14375" t="14778" r="14778" b="14375"/>
              <a:stretch/>
            </p:blipFill>
            <p:spPr bwMode="auto">
              <a:xfrm>
                <a:off x="7623244" y="1455067"/>
                <a:ext cx="251209" cy="251209"/>
              </a:xfrm>
              <a:prstGeom prst="ellipse">
                <a:avLst/>
              </a:prstGeom>
              <a:noFill/>
              <a:extLst>
                <a:ext uri="{909E8E84-426E-40DD-AFC4-6F175D3DCCD1}">
                  <a14:hiddenFill xmlns:a14="http://schemas.microsoft.com/office/drawing/2010/main">
                    <a:solidFill>
                      <a:srgbClr val="FFFFFF"/>
                    </a:solidFill>
                  </a14:hiddenFill>
                </a:ext>
              </a:extLst>
            </p:spPr>
          </p:pic>
          <p:pic>
            <p:nvPicPr>
              <p:cNvPr id="24" name="Picture 4" descr="78 200+ Picto Profil Stock Illustrations, graphiques vectoriels libre de  droits et Clip Art - iStock | Picto personne">
                <a:extLst>
                  <a:ext uri="{FF2B5EF4-FFF2-40B4-BE49-F238E27FC236}">
                    <a16:creationId xmlns:a16="http://schemas.microsoft.com/office/drawing/2014/main" id="{D4BE51CF-7756-AE5D-D6F5-1D74EDF47E8A}"/>
                  </a:ext>
                </a:extLst>
              </p:cNvPr>
              <p:cNvPicPr>
                <a:picLocks noChangeAspect="1" noChangeArrowheads="1"/>
              </p:cNvPicPr>
              <p:nvPr/>
            </p:nvPicPr>
            <p:blipFill rotWithShape="1">
              <a:blip r:embed="rId3">
                <a:duotone>
                  <a:prstClr val="black"/>
                  <a:schemeClr val="accent4">
                    <a:tint val="45000"/>
                    <a:satMod val="400000"/>
                  </a:schemeClr>
                </a:duotone>
                <a:extLst>
                  <a:ext uri="{28A0092B-C50C-407E-A947-70E740481C1C}">
                    <a14:useLocalDpi xmlns:a14="http://schemas.microsoft.com/office/drawing/2010/main" val="0"/>
                  </a:ext>
                </a:extLst>
              </a:blip>
              <a:srcRect l="14375" t="14778" r="14778" b="14375"/>
              <a:stretch/>
            </p:blipFill>
            <p:spPr bwMode="auto">
              <a:xfrm>
                <a:off x="8978911" y="4708009"/>
                <a:ext cx="251209" cy="251209"/>
              </a:xfrm>
              <a:prstGeom prst="ellipse">
                <a:avLst/>
              </a:prstGeom>
              <a:noFill/>
              <a:extLst>
                <a:ext uri="{909E8E84-426E-40DD-AFC4-6F175D3DCCD1}">
                  <a14:hiddenFill xmlns:a14="http://schemas.microsoft.com/office/drawing/2010/main">
                    <a:solidFill>
                      <a:srgbClr val="FFFFFF"/>
                    </a:solidFill>
                  </a14:hiddenFill>
                </a:ext>
              </a:extLst>
            </p:spPr>
          </p:pic>
          <p:pic>
            <p:nvPicPr>
              <p:cNvPr id="25" name="Picture 4" descr="78 200+ Picto Profil Stock Illustrations, graphiques vectoriels libre de  droits et Clip Art - iStock | Picto personne">
                <a:extLst>
                  <a:ext uri="{FF2B5EF4-FFF2-40B4-BE49-F238E27FC236}">
                    <a16:creationId xmlns:a16="http://schemas.microsoft.com/office/drawing/2014/main" id="{B5C78495-54EE-6152-3007-5EECCDDAC303}"/>
                  </a:ext>
                </a:extLst>
              </p:cNvPr>
              <p:cNvPicPr>
                <a:picLocks noChangeAspect="1" noChangeArrowheads="1"/>
              </p:cNvPicPr>
              <p:nvPr/>
            </p:nvPicPr>
            <p:blipFill rotWithShape="1">
              <a:blip r:embed="rId3">
                <a:duotone>
                  <a:prstClr val="black"/>
                  <a:schemeClr val="accent4">
                    <a:tint val="45000"/>
                    <a:satMod val="400000"/>
                  </a:schemeClr>
                </a:duotone>
                <a:extLst>
                  <a:ext uri="{28A0092B-C50C-407E-A947-70E740481C1C}">
                    <a14:useLocalDpi xmlns:a14="http://schemas.microsoft.com/office/drawing/2010/main" val="0"/>
                  </a:ext>
                </a:extLst>
              </a:blip>
              <a:srcRect l="14375" t="14778" r="14778" b="14375"/>
              <a:stretch/>
            </p:blipFill>
            <p:spPr bwMode="auto">
              <a:xfrm>
                <a:off x="7569570" y="5122425"/>
                <a:ext cx="251209" cy="251209"/>
              </a:xfrm>
              <a:prstGeom prst="ellipse">
                <a:avLst/>
              </a:prstGeom>
              <a:noFill/>
              <a:extLst>
                <a:ext uri="{909E8E84-426E-40DD-AFC4-6F175D3DCCD1}">
                  <a14:hiddenFill xmlns:a14="http://schemas.microsoft.com/office/drawing/2010/main">
                    <a:solidFill>
                      <a:srgbClr val="FFFFFF"/>
                    </a:solidFill>
                  </a14:hiddenFill>
                </a:ext>
              </a:extLst>
            </p:spPr>
          </p:pic>
          <p:pic>
            <p:nvPicPr>
              <p:cNvPr id="26" name="Picture 4" descr="78 200+ Picto Profil Stock Illustrations, graphiques vectoriels libre de  droits et Clip Art - iStock | Picto personne">
                <a:extLst>
                  <a:ext uri="{FF2B5EF4-FFF2-40B4-BE49-F238E27FC236}">
                    <a16:creationId xmlns:a16="http://schemas.microsoft.com/office/drawing/2014/main" id="{564FE001-F6ED-03E6-299F-90AF8B5BA764}"/>
                  </a:ext>
                </a:extLst>
              </p:cNvPr>
              <p:cNvPicPr>
                <a:picLocks noChangeAspect="1" noChangeArrowheads="1"/>
              </p:cNvPicPr>
              <p:nvPr/>
            </p:nvPicPr>
            <p:blipFill rotWithShape="1">
              <a:blip r:embed="rId3">
                <a:duotone>
                  <a:prstClr val="black"/>
                  <a:schemeClr val="accent4">
                    <a:tint val="45000"/>
                    <a:satMod val="400000"/>
                  </a:schemeClr>
                </a:duotone>
                <a:extLst>
                  <a:ext uri="{28A0092B-C50C-407E-A947-70E740481C1C}">
                    <a14:useLocalDpi xmlns:a14="http://schemas.microsoft.com/office/drawing/2010/main" val="0"/>
                  </a:ext>
                </a:extLst>
              </a:blip>
              <a:srcRect l="14375" t="14778" r="14778" b="14375"/>
              <a:stretch/>
            </p:blipFill>
            <p:spPr bwMode="auto">
              <a:xfrm>
                <a:off x="8596419" y="4994307"/>
                <a:ext cx="251209" cy="251209"/>
              </a:xfrm>
              <a:prstGeom prst="ellipse">
                <a:avLst/>
              </a:prstGeom>
              <a:noFill/>
              <a:extLst>
                <a:ext uri="{909E8E84-426E-40DD-AFC4-6F175D3DCCD1}">
                  <a14:hiddenFill xmlns:a14="http://schemas.microsoft.com/office/drawing/2010/main">
                    <a:solidFill>
                      <a:srgbClr val="FFFFFF"/>
                    </a:solidFill>
                  </a14:hiddenFill>
                </a:ext>
              </a:extLst>
            </p:spPr>
          </p:pic>
          <p:pic>
            <p:nvPicPr>
              <p:cNvPr id="27" name="Picture 4" descr="78 200+ Picto Profil Stock Illustrations, graphiques vectoriels libre de  droits et Clip Art - iStock | Picto personne">
                <a:extLst>
                  <a:ext uri="{FF2B5EF4-FFF2-40B4-BE49-F238E27FC236}">
                    <a16:creationId xmlns:a16="http://schemas.microsoft.com/office/drawing/2014/main" id="{6AD82CC6-59EF-63A0-51D1-E94BE47F643C}"/>
                  </a:ext>
                </a:extLst>
              </p:cNvPr>
              <p:cNvPicPr>
                <a:picLocks noChangeAspect="1" noChangeArrowheads="1"/>
              </p:cNvPicPr>
              <p:nvPr/>
            </p:nvPicPr>
            <p:blipFill rotWithShape="1">
              <a:blip r:embed="rId3">
                <a:duotone>
                  <a:prstClr val="black"/>
                  <a:schemeClr val="accent4">
                    <a:tint val="45000"/>
                    <a:satMod val="400000"/>
                  </a:schemeClr>
                </a:duotone>
                <a:extLst>
                  <a:ext uri="{28A0092B-C50C-407E-A947-70E740481C1C}">
                    <a14:useLocalDpi xmlns:a14="http://schemas.microsoft.com/office/drawing/2010/main" val="0"/>
                  </a:ext>
                </a:extLst>
              </a:blip>
              <a:srcRect l="14375" t="14778" r="14778" b="14375"/>
              <a:stretch/>
            </p:blipFill>
            <p:spPr bwMode="auto">
              <a:xfrm>
                <a:off x="7786337" y="2402589"/>
                <a:ext cx="251209" cy="251209"/>
              </a:xfrm>
              <a:prstGeom prst="ellipse">
                <a:avLst/>
              </a:prstGeom>
              <a:noFill/>
              <a:extLst>
                <a:ext uri="{909E8E84-426E-40DD-AFC4-6F175D3DCCD1}">
                  <a14:hiddenFill xmlns:a14="http://schemas.microsoft.com/office/drawing/2010/main">
                    <a:solidFill>
                      <a:srgbClr val="FFFFFF"/>
                    </a:solidFill>
                  </a14:hiddenFill>
                </a:ext>
              </a:extLst>
            </p:spPr>
          </p:pic>
          <p:pic>
            <p:nvPicPr>
              <p:cNvPr id="29" name="Picture 4" descr="78 200+ Picto Profil Stock Illustrations, graphiques vectoriels libre de  droits et Clip Art - iStock | Picto personne">
                <a:extLst>
                  <a:ext uri="{FF2B5EF4-FFF2-40B4-BE49-F238E27FC236}">
                    <a16:creationId xmlns:a16="http://schemas.microsoft.com/office/drawing/2014/main" id="{CEFAD2EF-BBD8-72DD-F2B2-B6F8E087AF94}"/>
                  </a:ext>
                </a:extLst>
              </p:cNvPr>
              <p:cNvPicPr>
                <a:picLocks noChangeAspect="1" noChangeArrowheads="1"/>
              </p:cNvPicPr>
              <p:nvPr/>
            </p:nvPicPr>
            <p:blipFill rotWithShape="1">
              <a:blip r:embed="rId3">
                <a:duotone>
                  <a:prstClr val="black"/>
                  <a:schemeClr val="accent4">
                    <a:tint val="45000"/>
                    <a:satMod val="400000"/>
                  </a:schemeClr>
                </a:duotone>
                <a:extLst>
                  <a:ext uri="{28A0092B-C50C-407E-A947-70E740481C1C}">
                    <a14:useLocalDpi xmlns:a14="http://schemas.microsoft.com/office/drawing/2010/main" val="0"/>
                  </a:ext>
                </a:extLst>
              </a:blip>
              <a:srcRect l="14375" t="14778" r="14778" b="14375"/>
              <a:stretch/>
            </p:blipFill>
            <p:spPr bwMode="auto">
              <a:xfrm>
                <a:off x="8516521" y="3619869"/>
                <a:ext cx="251209" cy="251209"/>
              </a:xfrm>
              <a:prstGeom prst="ellipse">
                <a:avLst/>
              </a:prstGeom>
              <a:noFill/>
              <a:extLst>
                <a:ext uri="{909E8E84-426E-40DD-AFC4-6F175D3DCCD1}">
                  <a14:hiddenFill xmlns:a14="http://schemas.microsoft.com/office/drawing/2010/main">
                    <a:solidFill>
                      <a:srgbClr val="FFFFFF"/>
                    </a:solidFill>
                  </a14:hiddenFill>
                </a:ext>
              </a:extLst>
            </p:spPr>
          </p:pic>
          <p:pic>
            <p:nvPicPr>
              <p:cNvPr id="30" name="Picture 4" descr="78 200+ Picto Profil Stock Illustrations, graphiques vectoriels libre de  droits et Clip Art - iStock | Picto personne">
                <a:extLst>
                  <a:ext uri="{FF2B5EF4-FFF2-40B4-BE49-F238E27FC236}">
                    <a16:creationId xmlns:a16="http://schemas.microsoft.com/office/drawing/2014/main" id="{DABCD784-F1C5-F3F2-8F5E-B3E9AF048364}"/>
                  </a:ext>
                </a:extLst>
              </p:cNvPr>
              <p:cNvPicPr>
                <a:picLocks noChangeAspect="1" noChangeArrowheads="1"/>
              </p:cNvPicPr>
              <p:nvPr/>
            </p:nvPicPr>
            <p:blipFill rotWithShape="1">
              <a:blip r:embed="rId3">
                <a:duotone>
                  <a:prstClr val="black"/>
                  <a:schemeClr val="accent4">
                    <a:tint val="45000"/>
                    <a:satMod val="400000"/>
                  </a:schemeClr>
                </a:duotone>
                <a:extLst>
                  <a:ext uri="{28A0092B-C50C-407E-A947-70E740481C1C}">
                    <a14:useLocalDpi xmlns:a14="http://schemas.microsoft.com/office/drawing/2010/main" val="0"/>
                  </a:ext>
                </a:extLst>
              </a:blip>
              <a:srcRect l="14375" t="14778" r="14778" b="14375"/>
              <a:stretch/>
            </p:blipFill>
            <p:spPr bwMode="auto">
              <a:xfrm>
                <a:off x="8358016" y="5639426"/>
                <a:ext cx="251209" cy="251209"/>
              </a:xfrm>
              <a:prstGeom prst="ellipse">
                <a:avLst/>
              </a:prstGeom>
              <a:noFill/>
              <a:extLst>
                <a:ext uri="{909E8E84-426E-40DD-AFC4-6F175D3DCCD1}">
                  <a14:hiddenFill xmlns:a14="http://schemas.microsoft.com/office/drawing/2010/main">
                    <a:solidFill>
                      <a:srgbClr val="FFFFFF"/>
                    </a:solidFill>
                  </a14:hiddenFill>
                </a:ext>
              </a:extLst>
            </p:spPr>
          </p:pic>
          <p:pic>
            <p:nvPicPr>
              <p:cNvPr id="31" name="Picture 4" descr="78 200+ Picto Profil Stock Illustrations, graphiques vectoriels libre de  droits et Clip Art - iStock | Picto personne">
                <a:extLst>
                  <a:ext uri="{FF2B5EF4-FFF2-40B4-BE49-F238E27FC236}">
                    <a16:creationId xmlns:a16="http://schemas.microsoft.com/office/drawing/2014/main" id="{D5F0F707-D3ED-36D3-5003-EC5C28E62E1D}"/>
                  </a:ext>
                </a:extLst>
              </p:cNvPr>
              <p:cNvPicPr>
                <a:picLocks noChangeAspect="1" noChangeArrowheads="1"/>
              </p:cNvPicPr>
              <p:nvPr/>
            </p:nvPicPr>
            <p:blipFill rotWithShape="1">
              <a:blip r:embed="rId3">
                <a:duotone>
                  <a:prstClr val="black"/>
                  <a:schemeClr val="accent4">
                    <a:tint val="45000"/>
                    <a:satMod val="400000"/>
                  </a:schemeClr>
                </a:duotone>
                <a:extLst>
                  <a:ext uri="{28A0092B-C50C-407E-A947-70E740481C1C}">
                    <a14:useLocalDpi xmlns:a14="http://schemas.microsoft.com/office/drawing/2010/main" val="0"/>
                  </a:ext>
                </a:extLst>
              </a:blip>
              <a:srcRect l="14375" t="14778" r="14778" b="14375"/>
              <a:stretch/>
            </p:blipFill>
            <p:spPr bwMode="auto">
              <a:xfrm>
                <a:off x="9152426" y="3515708"/>
                <a:ext cx="251209" cy="251209"/>
              </a:xfrm>
              <a:prstGeom prst="ellipse">
                <a:avLst/>
              </a:prstGeom>
              <a:noFill/>
              <a:extLst>
                <a:ext uri="{909E8E84-426E-40DD-AFC4-6F175D3DCCD1}">
                  <a14:hiddenFill xmlns:a14="http://schemas.microsoft.com/office/drawing/2010/main">
                    <a:solidFill>
                      <a:srgbClr val="FFFFFF"/>
                    </a:solidFill>
                  </a14:hiddenFill>
                </a:ext>
              </a:extLst>
            </p:spPr>
          </p:pic>
          <p:pic>
            <p:nvPicPr>
              <p:cNvPr id="32" name="Picture 4" descr="78 200+ Picto Profil Stock Illustrations, graphiques vectoriels libre de  droits et Clip Art - iStock | Picto personne">
                <a:extLst>
                  <a:ext uri="{FF2B5EF4-FFF2-40B4-BE49-F238E27FC236}">
                    <a16:creationId xmlns:a16="http://schemas.microsoft.com/office/drawing/2014/main" id="{166C1E00-0878-9D0E-CEF9-A597EF017EAD}"/>
                  </a:ext>
                </a:extLst>
              </p:cNvPr>
              <p:cNvPicPr>
                <a:picLocks noChangeAspect="1" noChangeArrowheads="1"/>
              </p:cNvPicPr>
              <p:nvPr/>
            </p:nvPicPr>
            <p:blipFill rotWithShape="1">
              <a:blip r:embed="rId3">
                <a:duotone>
                  <a:prstClr val="black"/>
                  <a:schemeClr val="accent4">
                    <a:tint val="45000"/>
                    <a:satMod val="400000"/>
                  </a:schemeClr>
                </a:duotone>
                <a:extLst>
                  <a:ext uri="{28A0092B-C50C-407E-A947-70E740481C1C}">
                    <a14:useLocalDpi xmlns:a14="http://schemas.microsoft.com/office/drawing/2010/main" val="0"/>
                  </a:ext>
                </a:extLst>
              </a:blip>
              <a:srcRect l="14375" t="14778" r="14778" b="14375"/>
              <a:stretch/>
            </p:blipFill>
            <p:spPr bwMode="auto">
              <a:xfrm>
                <a:off x="7659143" y="4661603"/>
                <a:ext cx="251209" cy="251209"/>
              </a:xfrm>
              <a:prstGeom prst="ellipse">
                <a:avLst/>
              </a:prstGeom>
              <a:noFill/>
              <a:extLst>
                <a:ext uri="{909E8E84-426E-40DD-AFC4-6F175D3DCCD1}">
                  <a14:hiddenFill xmlns:a14="http://schemas.microsoft.com/office/drawing/2010/main">
                    <a:solidFill>
                      <a:srgbClr val="FFFFFF"/>
                    </a:solidFill>
                  </a14:hiddenFill>
                </a:ext>
              </a:extLst>
            </p:spPr>
          </p:pic>
          <p:pic>
            <p:nvPicPr>
              <p:cNvPr id="33" name="Picture 4" descr="78 200+ Picto Profil Stock Illustrations, graphiques vectoriels libre de  droits et Clip Art - iStock | Picto personne">
                <a:extLst>
                  <a:ext uri="{FF2B5EF4-FFF2-40B4-BE49-F238E27FC236}">
                    <a16:creationId xmlns:a16="http://schemas.microsoft.com/office/drawing/2014/main" id="{0180C3A2-E476-6D63-C11E-477FF6E6D237}"/>
                  </a:ext>
                </a:extLst>
              </p:cNvPr>
              <p:cNvPicPr>
                <a:picLocks noChangeAspect="1" noChangeArrowheads="1"/>
              </p:cNvPicPr>
              <p:nvPr/>
            </p:nvPicPr>
            <p:blipFill rotWithShape="1">
              <a:blip r:embed="rId3">
                <a:duotone>
                  <a:prstClr val="black"/>
                  <a:schemeClr val="accent4">
                    <a:tint val="45000"/>
                    <a:satMod val="400000"/>
                  </a:schemeClr>
                </a:duotone>
                <a:extLst>
                  <a:ext uri="{28A0092B-C50C-407E-A947-70E740481C1C}">
                    <a14:useLocalDpi xmlns:a14="http://schemas.microsoft.com/office/drawing/2010/main" val="0"/>
                  </a:ext>
                </a:extLst>
              </a:blip>
              <a:srcRect l="14375" t="14778" r="14778" b="14375"/>
              <a:stretch/>
            </p:blipFill>
            <p:spPr bwMode="auto">
              <a:xfrm>
                <a:off x="11247147" y="4752165"/>
                <a:ext cx="251209" cy="251209"/>
              </a:xfrm>
              <a:prstGeom prst="ellipse">
                <a:avLst/>
              </a:prstGeom>
              <a:noFill/>
              <a:extLst>
                <a:ext uri="{909E8E84-426E-40DD-AFC4-6F175D3DCCD1}">
                  <a14:hiddenFill xmlns:a14="http://schemas.microsoft.com/office/drawing/2010/main">
                    <a:solidFill>
                      <a:srgbClr val="FFFFFF"/>
                    </a:solidFill>
                  </a14:hiddenFill>
                </a:ext>
              </a:extLst>
            </p:spPr>
          </p:pic>
          <p:pic>
            <p:nvPicPr>
              <p:cNvPr id="34" name="Picture 4" descr="78 200+ Picto Profil Stock Illustrations, graphiques vectoriels libre de  droits et Clip Art - iStock | Picto personne">
                <a:extLst>
                  <a:ext uri="{FF2B5EF4-FFF2-40B4-BE49-F238E27FC236}">
                    <a16:creationId xmlns:a16="http://schemas.microsoft.com/office/drawing/2014/main" id="{3BD13036-5DDB-C7A5-4551-F728F48722E9}"/>
                  </a:ext>
                </a:extLst>
              </p:cNvPr>
              <p:cNvPicPr>
                <a:picLocks noChangeAspect="1" noChangeArrowheads="1"/>
              </p:cNvPicPr>
              <p:nvPr/>
            </p:nvPicPr>
            <p:blipFill rotWithShape="1">
              <a:blip r:embed="rId3">
                <a:duotone>
                  <a:prstClr val="black"/>
                  <a:schemeClr val="accent4">
                    <a:tint val="45000"/>
                    <a:satMod val="400000"/>
                  </a:schemeClr>
                </a:duotone>
                <a:extLst>
                  <a:ext uri="{28A0092B-C50C-407E-A947-70E740481C1C}">
                    <a14:useLocalDpi xmlns:a14="http://schemas.microsoft.com/office/drawing/2010/main" val="0"/>
                  </a:ext>
                </a:extLst>
              </a:blip>
              <a:srcRect l="14375" t="14778" r="14778" b="14375"/>
              <a:stretch/>
            </p:blipFill>
            <p:spPr bwMode="auto">
              <a:xfrm>
                <a:off x="11392847" y="5641479"/>
                <a:ext cx="251209" cy="251209"/>
              </a:xfrm>
              <a:prstGeom prst="ellipse">
                <a:avLst/>
              </a:prstGeom>
              <a:noFill/>
              <a:extLst>
                <a:ext uri="{909E8E84-426E-40DD-AFC4-6F175D3DCCD1}">
                  <a14:hiddenFill xmlns:a14="http://schemas.microsoft.com/office/drawing/2010/main">
                    <a:solidFill>
                      <a:srgbClr val="FFFFFF"/>
                    </a:solidFill>
                  </a14:hiddenFill>
                </a:ext>
              </a:extLst>
            </p:spPr>
          </p:pic>
          <p:pic>
            <p:nvPicPr>
              <p:cNvPr id="35" name="Picture 4" descr="78 200+ Picto Profil Stock Illustrations, graphiques vectoriels libre de  droits et Clip Art - iStock | Picto personne">
                <a:extLst>
                  <a:ext uri="{FF2B5EF4-FFF2-40B4-BE49-F238E27FC236}">
                    <a16:creationId xmlns:a16="http://schemas.microsoft.com/office/drawing/2014/main" id="{B6FF57F9-2E0B-3F55-1092-BD45636F5B5A}"/>
                  </a:ext>
                </a:extLst>
              </p:cNvPr>
              <p:cNvPicPr>
                <a:picLocks noChangeAspect="1" noChangeArrowheads="1"/>
              </p:cNvPicPr>
              <p:nvPr/>
            </p:nvPicPr>
            <p:blipFill rotWithShape="1">
              <a:blip r:embed="rId3">
                <a:duotone>
                  <a:prstClr val="black"/>
                  <a:schemeClr val="accent4">
                    <a:tint val="45000"/>
                    <a:satMod val="400000"/>
                  </a:schemeClr>
                </a:duotone>
                <a:extLst>
                  <a:ext uri="{28A0092B-C50C-407E-A947-70E740481C1C}">
                    <a14:useLocalDpi xmlns:a14="http://schemas.microsoft.com/office/drawing/2010/main" val="0"/>
                  </a:ext>
                </a:extLst>
              </a:blip>
              <a:srcRect l="14375" t="14778" r="14778" b="14375"/>
              <a:stretch/>
            </p:blipFill>
            <p:spPr bwMode="auto">
              <a:xfrm>
                <a:off x="11225065" y="5994991"/>
                <a:ext cx="251209" cy="251209"/>
              </a:xfrm>
              <a:prstGeom prst="ellipse">
                <a:avLst/>
              </a:prstGeom>
              <a:noFill/>
              <a:extLst>
                <a:ext uri="{909E8E84-426E-40DD-AFC4-6F175D3DCCD1}">
                  <a14:hiddenFill xmlns:a14="http://schemas.microsoft.com/office/drawing/2010/main">
                    <a:solidFill>
                      <a:srgbClr val="FFFFFF"/>
                    </a:solidFill>
                  </a14:hiddenFill>
                </a:ext>
              </a:extLst>
            </p:spPr>
          </p:pic>
        </p:grpSp>
      </p:grpSp>
      <p:pic>
        <p:nvPicPr>
          <p:cNvPr id="71" name="Picture 8" descr="COMMUNIQUE - VISIOCONFERENCE NATIONALE POUR LES JEUNES - Consulat Général  d'Algérie à Paris">
            <a:extLst>
              <a:ext uri="{FF2B5EF4-FFF2-40B4-BE49-F238E27FC236}">
                <a16:creationId xmlns:a16="http://schemas.microsoft.com/office/drawing/2014/main" id="{948486B7-A720-5B8B-BE0F-18848C3EE10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8581" t="12172" r="57394" b="64090"/>
          <a:stretch/>
        </p:blipFill>
        <p:spPr bwMode="auto">
          <a:xfrm>
            <a:off x="3304103" y="2536452"/>
            <a:ext cx="156407" cy="154544"/>
          </a:xfrm>
          <a:prstGeom prst="rect">
            <a:avLst/>
          </a:prstGeom>
          <a:solidFill>
            <a:srgbClr val="00B0F0"/>
          </a:solidFill>
          <a:ln>
            <a:solidFill>
              <a:schemeClr val="tx1"/>
            </a:solidFill>
          </a:ln>
        </p:spPr>
      </p:pic>
      <p:pic>
        <p:nvPicPr>
          <p:cNvPr id="72" name="Picture 8" descr="COMMUNIQUE - VISIOCONFERENCE NATIONALE POUR LES JEUNES - Consulat Général  d'Algérie à Paris">
            <a:extLst>
              <a:ext uri="{FF2B5EF4-FFF2-40B4-BE49-F238E27FC236}">
                <a16:creationId xmlns:a16="http://schemas.microsoft.com/office/drawing/2014/main" id="{F46854D5-B835-8E1F-ECAC-31E902FBBEC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8581" t="12172" r="57394" b="64090"/>
          <a:stretch/>
        </p:blipFill>
        <p:spPr bwMode="auto">
          <a:xfrm>
            <a:off x="4551812" y="2381908"/>
            <a:ext cx="156407" cy="154544"/>
          </a:xfrm>
          <a:prstGeom prst="rect">
            <a:avLst/>
          </a:prstGeom>
          <a:solidFill>
            <a:srgbClr val="00B0F0"/>
          </a:solidFill>
          <a:ln>
            <a:solidFill>
              <a:schemeClr val="tx1"/>
            </a:solidFill>
          </a:ln>
        </p:spPr>
      </p:pic>
      <p:pic>
        <p:nvPicPr>
          <p:cNvPr id="73" name="Picture 8" descr="COMMUNIQUE - VISIOCONFERENCE NATIONALE POUR LES JEUNES - Consulat Général  d'Algérie à Paris">
            <a:extLst>
              <a:ext uri="{FF2B5EF4-FFF2-40B4-BE49-F238E27FC236}">
                <a16:creationId xmlns:a16="http://schemas.microsoft.com/office/drawing/2014/main" id="{21A34B5F-1094-3EFA-D97D-7B9ECEF586E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8581" t="12172" r="57394" b="64090"/>
          <a:stretch/>
        </p:blipFill>
        <p:spPr bwMode="auto">
          <a:xfrm>
            <a:off x="2790283" y="2837626"/>
            <a:ext cx="156407" cy="154544"/>
          </a:xfrm>
          <a:prstGeom prst="rect">
            <a:avLst/>
          </a:prstGeom>
          <a:solidFill>
            <a:srgbClr val="00B0F0"/>
          </a:solidFill>
          <a:ln>
            <a:solidFill>
              <a:schemeClr val="tx1"/>
            </a:solidFill>
          </a:ln>
        </p:spPr>
      </p:pic>
      <p:pic>
        <p:nvPicPr>
          <p:cNvPr id="74" name="Picture 8" descr="COMMUNIQUE - VISIOCONFERENCE NATIONALE POUR LES JEUNES - Consulat Général  d'Algérie à Paris">
            <a:extLst>
              <a:ext uri="{FF2B5EF4-FFF2-40B4-BE49-F238E27FC236}">
                <a16:creationId xmlns:a16="http://schemas.microsoft.com/office/drawing/2014/main" id="{EF07CA94-1F47-D9C3-FBC8-FDD9E06334A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8581" t="12172" r="57394" b="64090"/>
          <a:stretch/>
        </p:blipFill>
        <p:spPr bwMode="auto">
          <a:xfrm>
            <a:off x="3221090" y="4445128"/>
            <a:ext cx="156407" cy="154544"/>
          </a:xfrm>
          <a:prstGeom prst="rect">
            <a:avLst/>
          </a:prstGeom>
          <a:solidFill>
            <a:srgbClr val="00B0F0"/>
          </a:solidFill>
          <a:ln>
            <a:solidFill>
              <a:schemeClr val="tx1"/>
            </a:solidFill>
          </a:ln>
        </p:spPr>
      </p:pic>
      <p:sp>
        <p:nvSpPr>
          <p:cNvPr id="75" name="Rectangle 74">
            <a:extLst>
              <a:ext uri="{FF2B5EF4-FFF2-40B4-BE49-F238E27FC236}">
                <a16:creationId xmlns:a16="http://schemas.microsoft.com/office/drawing/2014/main" id="{A5458C7A-1FB8-6B7F-21DF-D545780D79B5}"/>
              </a:ext>
            </a:extLst>
          </p:cNvPr>
          <p:cNvSpPr/>
          <p:nvPr/>
        </p:nvSpPr>
        <p:spPr>
          <a:xfrm>
            <a:off x="2449047" y="5957850"/>
            <a:ext cx="3912527" cy="369332"/>
          </a:xfrm>
          <a:prstGeom prst="rect">
            <a:avLst/>
          </a:prstGeom>
          <a:noFill/>
        </p:spPr>
        <p:txBody>
          <a:bodyPr wrap="square" lIns="91440" tIns="45720" rIns="91440" bIns="45720">
            <a:spAutoFit/>
          </a:bodyPr>
          <a:lstStyle/>
          <a:p>
            <a:r>
              <a:rPr lang="fr-FR" b="1" cap="none" spc="0">
                <a:ln w="0"/>
                <a:solidFill>
                  <a:schemeClr val="tx1"/>
                </a:solidFill>
              </a:rPr>
              <a:t>Au total: 46 partenaires OPEN</a:t>
            </a:r>
          </a:p>
        </p:txBody>
      </p:sp>
      <p:sp>
        <p:nvSpPr>
          <p:cNvPr id="76" name="Rectangle 75">
            <a:extLst>
              <a:ext uri="{FF2B5EF4-FFF2-40B4-BE49-F238E27FC236}">
                <a16:creationId xmlns:a16="http://schemas.microsoft.com/office/drawing/2014/main" id="{82A7FF57-C4EA-F987-8954-F475716CEE10}"/>
              </a:ext>
            </a:extLst>
          </p:cNvPr>
          <p:cNvSpPr/>
          <p:nvPr/>
        </p:nvSpPr>
        <p:spPr>
          <a:xfrm>
            <a:off x="6385371" y="565659"/>
            <a:ext cx="3520630" cy="707886"/>
          </a:xfrm>
          <a:prstGeom prst="rect">
            <a:avLst/>
          </a:prstGeom>
          <a:noFill/>
        </p:spPr>
        <p:txBody>
          <a:bodyPr wrap="square" lIns="91440" tIns="45720" rIns="91440" bIns="45720">
            <a:spAutoFit/>
          </a:bodyPr>
          <a:lstStyle/>
          <a:p>
            <a:pPr algn="ctr"/>
            <a:r>
              <a:rPr lang="fr-FR" sz="2000" b="1" cap="none" spc="0">
                <a:ln w="0"/>
                <a:solidFill>
                  <a:schemeClr val="tx1"/>
                </a:solidFill>
              </a:rPr>
              <a:t>Représentativité</a:t>
            </a:r>
          </a:p>
          <a:p>
            <a:pPr algn="ctr"/>
            <a:r>
              <a:rPr lang="fr-FR" sz="2000" b="1">
                <a:ln w="0"/>
              </a:rPr>
              <a:t>aux journées OPEN</a:t>
            </a:r>
            <a:endParaRPr lang="fr-FR" sz="2000" b="1" cap="none" spc="0">
              <a:ln w="0"/>
              <a:solidFill>
                <a:schemeClr val="tx1"/>
              </a:solidFill>
            </a:endParaRPr>
          </a:p>
        </p:txBody>
      </p:sp>
      <p:sp>
        <p:nvSpPr>
          <p:cNvPr id="77" name="Rectangle 76">
            <a:extLst>
              <a:ext uri="{FF2B5EF4-FFF2-40B4-BE49-F238E27FC236}">
                <a16:creationId xmlns:a16="http://schemas.microsoft.com/office/drawing/2014/main" id="{F7ECEE53-2C98-0AE5-8558-97C4C40A85A2}"/>
              </a:ext>
            </a:extLst>
          </p:cNvPr>
          <p:cNvSpPr/>
          <p:nvPr/>
        </p:nvSpPr>
        <p:spPr>
          <a:xfrm>
            <a:off x="6385371" y="1161878"/>
            <a:ext cx="3520630" cy="477054"/>
          </a:xfrm>
          <a:prstGeom prst="rect">
            <a:avLst/>
          </a:prstGeom>
          <a:noFill/>
        </p:spPr>
        <p:txBody>
          <a:bodyPr wrap="square" lIns="91440" tIns="45720" rIns="91440" bIns="45720">
            <a:spAutoFit/>
          </a:bodyPr>
          <a:lstStyle/>
          <a:p>
            <a:pPr algn="ctr"/>
            <a:r>
              <a:rPr lang="fr-FR" sz="1400">
                <a:ln w="0"/>
              </a:rPr>
              <a:t>63% des partenaires représentés</a:t>
            </a:r>
          </a:p>
          <a:p>
            <a:pPr algn="ctr"/>
            <a:r>
              <a:rPr lang="fr-FR" sz="1100" i="1" cap="none" spc="0">
                <a:ln w="0"/>
                <a:solidFill>
                  <a:schemeClr val="tx1"/>
                </a:solidFill>
              </a:rPr>
              <a:t>+ 2 partenaires hors OPEN</a:t>
            </a:r>
          </a:p>
        </p:txBody>
      </p:sp>
      <p:pic>
        <p:nvPicPr>
          <p:cNvPr id="80" name="Picture 4" descr="78 200+ Picto Profil Stock Illustrations, graphiques vectoriels libre de  droits et Clip Art - iStock | Picto personne">
            <a:extLst>
              <a:ext uri="{FF2B5EF4-FFF2-40B4-BE49-F238E27FC236}">
                <a16:creationId xmlns:a16="http://schemas.microsoft.com/office/drawing/2014/main" id="{E780FB3E-6B69-B2EE-FCDE-4ED8EC3B8265}"/>
              </a:ext>
            </a:extLst>
          </p:cNvPr>
          <p:cNvPicPr>
            <a:picLocks noChangeAspect="1" noChangeArrowheads="1"/>
          </p:cNvPicPr>
          <p:nvPr/>
        </p:nvPicPr>
        <p:blipFill rotWithShape="1">
          <a:blip r:embed="rId3">
            <a:duotone>
              <a:prstClr val="black"/>
              <a:schemeClr val="accent4">
                <a:tint val="45000"/>
                <a:satMod val="400000"/>
              </a:schemeClr>
            </a:duotone>
            <a:extLst>
              <a:ext uri="{28A0092B-C50C-407E-A947-70E740481C1C}">
                <a14:useLocalDpi xmlns:a14="http://schemas.microsoft.com/office/drawing/2010/main" val="0"/>
              </a:ext>
            </a:extLst>
          </a:blip>
          <a:srcRect l="14375" t="14778" r="14778" b="14375"/>
          <a:stretch/>
        </p:blipFill>
        <p:spPr bwMode="auto">
          <a:xfrm>
            <a:off x="6992401" y="1783652"/>
            <a:ext cx="183045" cy="183045"/>
          </a:xfrm>
          <a:prstGeom prst="ellipse">
            <a:avLst/>
          </a:prstGeom>
          <a:noFill/>
          <a:extLst>
            <a:ext uri="{909E8E84-426E-40DD-AFC4-6F175D3DCCD1}">
              <a14:hiddenFill xmlns:a14="http://schemas.microsoft.com/office/drawing/2010/main">
                <a:solidFill>
                  <a:srgbClr val="FFFFFF"/>
                </a:solidFill>
              </a14:hiddenFill>
            </a:ext>
          </a:extLst>
        </p:spPr>
      </p:pic>
      <p:pic>
        <p:nvPicPr>
          <p:cNvPr id="83" name="Picture 8" descr="COMMUNIQUE - VISIOCONFERENCE NATIONALE POUR LES JEUNES - Consulat Général  d'Algérie à Paris">
            <a:extLst>
              <a:ext uri="{FF2B5EF4-FFF2-40B4-BE49-F238E27FC236}">
                <a16:creationId xmlns:a16="http://schemas.microsoft.com/office/drawing/2014/main" id="{D361CFEC-D059-DC72-EB35-A86E09E44D4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8581" t="12172" r="57394" b="64090"/>
          <a:stretch/>
        </p:blipFill>
        <p:spPr bwMode="auto">
          <a:xfrm>
            <a:off x="7009122" y="2051165"/>
            <a:ext cx="156407" cy="154544"/>
          </a:xfrm>
          <a:prstGeom prst="rect">
            <a:avLst/>
          </a:prstGeom>
          <a:solidFill>
            <a:srgbClr val="00B0F0"/>
          </a:solidFill>
          <a:ln>
            <a:solidFill>
              <a:schemeClr val="tx1"/>
            </a:solidFill>
          </a:ln>
        </p:spPr>
      </p:pic>
      <p:sp>
        <p:nvSpPr>
          <p:cNvPr id="84" name="Rectangle 83">
            <a:extLst>
              <a:ext uri="{FF2B5EF4-FFF2-40B4-BE49-F238E27FC236}">
                <a16:creationId xmlns:a16="http://schemas.microsoft.com/office/drawing/2014/main" id="{E018C14B-1EC0-E670-FC33-A603E97155D7}"/>
              </a:ext>
            </a:extLst>
          </p:cNvPr>
          <p:cNvSpPr/>
          <p:nvPr/>
        </p:nvSpPr>
        <p:spPr>
          <a:xfrm>
            <a:off x="6385371" y="2537759"/>
            <a:ext cx="3520630" cy="738664"/>
          </a:xfrm>
          <a:prstGeom prst="rect">
            <a:avLst/>
          </a:prstGeom>
          <a:noFill/>
        </p:spPr>
        <p:txBody>
          <a:bodyPr wrap="square" lIns="91440" tIns="45720" rIns="91440" bIns="45720">
            <a:spAutoFit/>
          </a:bodyPr>
          <a:lstStyle/>
          <a:p>
            <a:pPr algn="ctr"/>
            <a:r>
              <a:rPr lang="fr-FR" sz="1400" b="1" cap="none" spc="0">
                <a:ln w="0"/>
                <a:solidFill>
                  <a:schemeClr val="tx1"/>
                </a:solidFill>
              </a:rPr>
              <a:t>Au total 86 participants dont:</a:t>
            </a:r>
          </a:p>
          <a:p>
            <a:pPr algn="ctr"/>
            <a:r>
              <a:rPr lang="fr-FR" sz="1400" b="1" cap="none" spc="0">
                <a:ln w="0"/>
                <a:solidFill>
                  <a:schemeClr val="tx1"/>
                </a:solidFill>
              </a:rPr>
              <a:t>73 participants</a:t>
            </a:r>
            <a:r>
              <a:rPr lang="fr-FR" sz="1400" cap="none" spc="0">
                <a:ln w="0"/>
                <a:solidFill>
                  <a:schemeClr val="tx1"/>
                </a:solidFill>
              </a:rPr>
              <a:t> -</a:t>
            </a:r>
            <a:r>
              <a:rPr lang="fr-FR" sz="1400">
                <a:ln w="0"/>
              </a:rPr>
              <a:t> </a:t>
            </a:r>
            <a:r>
              <a:rPr lang="fr-FR" sz="1400" cap="none" spc="0">
                <a:ln w="0"/>
                <a:solidFill>
                  <a:schemeClr val="tx1"/>
                </a:solidFill>
              </a:rPr>
              <a:t>le mercredi 22 mai</a:t>
            </a:r>
          </a:p>
          <a:p>
            <a:pPr algn="ctr"/>
            <a:r>
              <a:rPr lang="fr-FR" sz="1400" b="1">
                <a:ln w="0"/>
              </a:rPr>
              <a:t>47 participants</a:t>
            </a:r>
            <a:r>
              <a:rPr lang="fr-FR" sz="1400">
                <a:ln w="0"/>
              </a:rPr>
              <a:t> - la matinée DFCI du 23 mai</a:t>
            </a:r>
            <a:endParaRPr lang="fr-FR" sz="1400" cap="none" spc="0">
              <a:ln w="0"/>
              <a:solidFill>
                <a:schemeClr val="tx1"/>
              </a:solidFill>
            </a:endParaRPr>
          </a:p>
        </p:txBody>
      </p:sp>
      <p:sp>
        <p:nvSpPr>
          <p:cNvPr id="86" name="Rectangle 85">
            <a:extLst>
              <a:ext uri="{FF2B5EF4-FFF2-40B4-BE49-F238E27FC236}">
                <a16:creationId xmlns:a16="http://schemas.microsoft.com/office/drawing/2014/main" id="{22EB7FA7-EC2B-6293-872B-EBFA15C66EF8}"/>
              </a:ext>
            </a:extLst>
          </p:cNvPr>
          <p:cNvSpPr/>
          <p:nvPr/>
        </p:nvSpPr>
        <p:spPr>
          <a:xfrm>
            <a:off x="6385371" y="3565266"/>
            <a:ext cx="3520630" cy="307777"/>
          </a:xfrm>
          <a:prstGeom prst="rect">
            <a:avLst/>
          </a:prstGeom>
          <a:noFill/>
        </p:spPr>
        <p:txBody>
          <a:bodyPr wrap="square" lIns="91440" tIns="45720" rIns="91440" bIns="45720">
            <a:spAutoFit/>
          </a:bodyPr>
          <a:lstStyle/>
          <a:p>
            <a:pPr algn="ctr"/>
            <a:r>
              <a:rPr lang="fr-FR" sz="1400" b="1">
                <a:ln w="0"/>
              </a:rPr>
              <a:t>Organismes représentés sur les 2 dates</a:t>
            </a:r>
            <a:endParaRPr lang="fr-FR" sz="1400" cap="none" spc="0">
              <a:ln w="0"/>
              <a:solidFill>
                <a:schemeClr val="tx1"/>
              </a:solidFill>
            </a:endParaRPr>
          </a:p>
        </p:txBody>
      </p:sp>
      <p:pic>
        <p:nvPicPr>
          <p:cNvPr id="2" name="Picture 8" descr="COMMUNIQUE - VISIOCONFERENCE NATIONALE POUR LES JEUNES - Consulat Général  d'Algérie à Paris">
            <a:extLst>
              <a:ext uri="{FF2B5EF4-FFF2-40B4-BE49-F238E27FC236}">
                <a16:creationId xmlns:a16="http://schemas.microsoft.com/office/drawing/2014/main" id="{43FA10DA-8392-400E-3F62-C155BAD7FD4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8581" t="12172" r="57394" b="64090"/>
          <a:stretch/>
        </p:blipFill>
        <p:spPr bwMode="auto">
          <a:xfrm>
            <a:off x="2342372" y="3498198"/>
            <a:ext cx="156407" cy="154544"/>
          </a:xfrm>
          <a:prstGeom prst="rect">
            <a:avLst/>
          </a:prstGeom>
          <a:solidFill>
            <a:srgbClr val="00B0F0"/>
          </a:solidFill>
          <a:ln>
            <a:solidFill>
              <a:schemeClr val="tx1"/>
            </a:solidFill>
          </a:ln>
        </p:spPr>
      </p:pic>
      <p:pic>
        <p:nvPicPr>
          <p:cNvPr id="3" name="Picture 8" descr="COMMUNIQUE - VISIOCONFERENCE NATIONALE POUR LES JEUNES - Consulat Général  d'Algérie à Paris">
            <a:extLst>
              <a:ext uri="{FF2B5EF4-FFF2-40B4-BE49-F238E27FC236}">
                <a16:creationId xmlns:a16="http://schemas.microsoft.com/office/drawing/2014/main" id="{60512EF7-FB6F-715E-8AB2-FF7E0E48E87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8581" t="12172" r="57394" b="64090"/>
          <a:stretch/>
        </p:blipFill>
        <p:spPr bwMode="auto">
          <a:xfrm>
            <a:off x="3578909" y="3238966"/>
            <a:ext cx="156407" cy="154544"/>
          </a:xfrm>
          <a:prstGeom prst="rect">
            <a:avLst/>
          </a:prstGeom>
          <a:solidFill>
            <a:srgbClr val="00B0F0"/>
          </a:solidFill>
          <a:ln>
            <a:solidFill>
              <a:schemeClr val="tx1"/>
            </a:solidFill>
          </a:ln>
        </p:spPr>
      </p:pic>
      <p:pic>
        <p:nvPicPr>
          <p:cNvPr id="5" name="Picture 8" descr="COMMUNIQUE - VISIOCONFERENCE NATIONALE POUR LES JEUNES - Consulat Général  d'Algérie à Paris">
            <a:extLst>
              <a:ext uri="{FF2B5EF4-FFF2-40B4-BE49-F238E27FC236}">
                <a16:creationId xmlns:a16="http://schemas.microsoft.com/office/drawing/2014/main" id="{9C667765-4179-DD6C-1E31-77A174802F6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8581" t="12172" r="57394" b="64090"/>
          <a:stretch/>
        </p:blipFill>
        <p:spPr bwMode="auto">
          <a:xfrm>
            <a:off x="3777968" y="3820337"/>
            <a:ext cx="156407" cy="154544"/>
          </a:xfrm>
          <a:prstGeom prst="rect">
            <a:avLst/>
          </a:prstGeom>
          <a:solidFill>
            <a:srgbClr val="00B0F0"/>
          </a:solidFill>
          <a:ln>
            <a:solidFill>
              <a:schemeClr val="tx1"/>
            </a:solidFill>
          </a:ln>
        </p:spPr>
      </p:pic>
      <p:pic>
        <p:nvPicPr>
          <p:cNvPr id="8" name="Image 7">
            <a:extLst>
              <a:ext uri="{FF2B5EF4-FFF2-40B4-BE49-F238E27FC236}">
                <a16:creationId xmlns:a16="http://schemas.microsoft.com/office/drawing/2014/main" id="{B1171075-9091-4FB3-048D-D0FB3486009E}"/>
              </a:ext>
            </a:extLst>
          </p:cNvPr>
          <p:cNvPicPr>
            <a:picLocks noChangeAspect="1"/>
          </p:cNvPicPr>
          <p:nvPr/>
        </p:nvPicPr>
        <p:blipFill>
          <a:blip r:embed="rId5"/>
          <a:stretch>
            <a:fillRect/>
          </a:stretch>
        </p:blipFill>
        <p:spPr>
          <a:xfrm>
            <a:off x="6260007" y="3873043"/>
            <a:ext cx="3483536" cy="2279752"/>
          </a:xfrm>
          <a:prstGeom prst="rect">
            <a:avLst/>
          </a:prstGeom>
        </p:spPr>
      </p:pic>
    </p:spTree>
    <p:extLst>
      <p:ext uri="{BB962C8B-B14F-4D97-AF65-F5344CB8AC3E}">
        <p14:creationId xmlns:p14="http://schemas.microsoft.com/office/powerpoint/2010/main" val="242607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8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6"/>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5"/>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p:bldP spid="82" grpId="0"/>
      <p:bldP spid="76" grpId="0"/>
      <p:bldP spid="77" grpId="0"/>
      <p:bldP spid="84" grpId="0"/>
      <p:bldP spid="86"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EA69BFA-18DD-E607-EE13-585ADEC96DE8}"/>
              </a:ext>
            </a:extLst>
          </p:cNvPr>
          <p:cNvSpPr>
            <a:spLocks noGrp="1"/>
          </p:cNvSpPr>
          <p:nvPr>
            <p:ph type="title"/>
          </p:nvPr>
        </p:nvSpPr>
        <p:spPr/>
        <p:txBody>
          <a:bodyPr/>
          <a:lstStyle/>
          <a:p>
            <a:r>
              <a:rPr lang="fr-FR" dirty="0"/>
              <a:t>Merci de votre attention</a:t>
            </a:r>
          </a:p>
        </p:txBody>
      </p:sp>
      <p:sp>
        <p:nvSpPr>
          <p:cNvPr id="3" name="Espace réservé du contenu 2">
            <a:extLst>
              <a:ext uri="{FF2B5EF4-FFF2-40B4-BE49-F238E27FC236}">
                <a16:creationId xmlns:a16="http://schemas.microsoft.com/office/drawing/2014/main" id="{06542855-E4D7-F027-7AC7-19EB98D91F92}"/>
              </a:ext>
            </a:extLst>
          </p:cNvPr>
          <p:cNvSpPr>
            <a:spLocks noGrp="1"/>
          </p:cNvSpPr>
          <p:nvPr>
            <p:ph idx="1"/>
          </p:nvPr>
        </p:nvSpPr>
        <p:spPr/>
        <p:txBody>
          <a:bodyPr/>
          <a:lstStyle/>
          <a:p>
            <a:pPr marL="0" indent="0">
              <a:buNone/>
            </a:pPr>
            <a:r>
              <a:rPr lang="fr-FR" dirty="0">
                <a:latin typeface="Montserrat Medium" panose="00000600000000000000" pitchFamily="2" charset="0"/>
              </a:rPr>
              <a:t>Et maintenant </a:t>
            </a:r>
          </a:p>
          <a:p>
            <a:pPr marL="0" indent="0">
              <a:buNone/>
            </a:pPr>
            <a:endParaRPr lang="fr-FR" dirty="0">
              <a:latin typeface="Montserrat Medium" panose="00000600000000000000" pitchFamily="2" charset="0"/>
            </a:endParaRPr>
          </a:p>
          <a:p>
            <a:r>
              <a:rPr lang="fr-FR" dirty="0">
                <a:latin typeface="Montserrat Medium" panose="00000600000000000000" pitchFamily="2" charset="0"/>
              </a:rPr>
              <a:t>Guide des bonnes pratiques</a:t>
            </a:r>
          </a:p>
          <a:p>
            <a:r>
              <a:rPr lang="fr-FR" dirty="0">
                <a:latin typeface="Montserrat Medium" panose="00000600000000000000" pitchFamily="2" charset="0"/>
              </a:rPr>
              <a:t>ENASIS</a:t>
            </a:r>
          </a:p>
        </p:txBody>
      </p:sp>
    </p:spTree>
    <p:extLst>
      <p:ext uri="{BB962C8B-B14F-4D97-AF65-F5344CB8AC3E}">
        <p14:creationId xmlns:p14="http://schemas.microsoft.com/office/powerpoint/2010/main" val="330823051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2824DC-C7F1-71B9-2304-041DB73FE57B}"/>
              </a:ext>
            </a:extLst>
          </p:cNvPr>
          <p:cNvSpPr>
            <a:spLocks noGrp="1"/>
          </p:cNvSpPr>
          <p:nvPr>
            <p:ph type="ctrTitle"/>
          </p:nvPr>
        </p:nvSpPr>
        <p:spPr>
          <a:xfrm>
            <a:off x="735211" y="1122363"/>
            <a:ext cx="8270244" cy="2387600"/>
          </a:xfrm>
        </p:spPr>
        <p:txBody>
          <a:bodyPr/>
          <a:lstStyle/>
          <a:p>
            <a:r>
              <a:rPr lang="fr-FR"/>
              <a:t>Les bonnes pratiques de l’administrateur </a:t>
            </a:r>
            <a:r>
              <a:rPr lang="fr-FR" err="1"/>
              <a:t>Lizmap</a:t>
            </a:r>
            <a:endParaRPr lang="fr-FR"/>
          </a:p>
        </p:txBody>
      </p:sp>
    </p:spTree>
    <p:extLst>
      <p:ext uri="{BB962C8B-B14F-4D97-AF65-F5344CB8AC3E}">
        <p14:creationId xmlns:p14="http://schemas.microsoft.com/office/powerpoint/2010/main" val="270578785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E78EF4-6466-5C1F-D2D1-B7CADDEA2584}"/>
              </a:ext>
            </a:extLst>
          </p:cNvPr>
          <p:cNvSpPr>
            <a:spLocks noGrp="1"/>
          </p:cNvSpPr>
          <p:nvPr>
            <p:ph type="ctrTitle"/>
          </p:nvPr>
        </p:nvSpPr>
        <p:spPr>
          <a:xfrm>
            <a:off x="0" y="441589"/>
            <a:ext cx="9906000" cy="660137"/>
          </a:xfrm>
        </p:spPr>
        <p:txBody>
          <a:bodyPr/>
          <a:lstStyle/>
          <a:p>
            <a:pPr>
              <a:lnSpc>
                <a:spcPct val="150000"/>
              </a:lnSpc>
            </a:pPr>
            <a:r>
              <a:rPr lang="fr-FR" sz="2800"/>
              <a:t>Les 10 commandements </a:t>
            </a:r>
            <a:br>
              <a:rPr lang="fr-FR" sz="2800"/>
            </a:br>
            <a:r>
              <a:rPr lang="fr-FR" sz="1600"/>
              <a:t>de l’administrateur Open</a:t>
            </a:r>
          </a:p>
        </p:txBody>
      </p:sp>
      <p:sp>
        <p:nvSpPr>
          <p:cNvPr id="3" name="Sous-titre 2">
            <a:extLst>
              <a:ext uri="{FF2B5EF4-FFF2-40B4-BE49-F238E27FC236}">
                <a16:creationId xmlns:a16="http://schemas.microsoft.com/office/drawing/2014/main" id="{EBE54B28-4003-13E4-373F-D70EE6BB35E7}"/>
              </a:ext>
            </a:extLst>
          </p:cNvPr>
          <p:cNvSpPr>
            <a:spLocks noGrp="1"/>
          </p:cNvSpPr>
          <p:nvPr>
            <p:ph type="subTitle" idx="1"/>
          </p:nvPr>
        </p:nvSpPr>
        <p:spPr>
          <a:xfrm>
            <a:off x="735211" y="1255908"/>
            <a:ext cx="8780929" cy="5293748"/>
          </a:xfrm>
        </p:spPr>
        <p:txBody>
          <a:bodyPr lIns="91440" tIns="45720" rIns="91440" bIns="45720" anchor="t"/>
          <a:lstStyle/>
          <a:p>
            <a:pPr algn="l" rtl="0" fontAlgn="base">
              <a:lnSpc>
                <a:spcPct val="150000"/>
              </a:lnSpc>
              <a:buFont typeface="+mj-lt"/>
              <a:buAutoNum type="arabicPeriod"/>
            </a:pPr>
            <a:r>
              <a:rPr lang="fr-FR" sz="1800" i="0">
                <a:latin typeface="Montserrat Medium" panose="00000600000000000000" pitchFamily="2" charset="0"/>
              </a:rPr>
              <a:t> La clé primaire en </a:t>
            </a:r>
            <a:r>
              <a:rPr lang="fr-FR" sz="1800" i="0" err="1">
                <a:latin typeface="Montserrat Medium" panose="00000600000000000000" pitchFamily="2" charset="0"/>
              </a:rPr>
              <a:t>BigInt</a:t>
            </a:r>
            <a:r>
              <a:rPr lang="fr-FR" sz="1800" i="0">
                <a:latin typeface="Montserrat Medium" panose="00000600000000000000" pitchFamily="2" charset="0"/>
              </a:rPr>
              <a:t>, tu oublieras</a:t>
            </a:r>
          </a:p>
          <a:p>
            <a:pPr algn="l" rtl="0" fontAlgn="base">
              <a:lnSpc>
                <a:spcPct val="150000"/>
              </a:lnSpc>
              <a:buFont typeface="+mj-lt"/>
              <a:buAutoNum type="arabicPeriod"/>
            </a:pPr>
            <a:r>
              <a:rPr lang="fr-FR" sz="1800" b="0" i="0" kern="1200">
                <a:solidFill>
                  <a:srgbClr val="FFFFFF"/>
                </a:solidFill>
                <a:effectLst/>
                <a:latin typeface="Montserrat Medium" panose="00000600000000000000" pitchFamily="2" charset="0"/>
              </a:rPr>
              <a:t> Un index spatial à toutes tes tables tu donneras </a:t>
            </a:r>
            <a:endParaRPr lang="fr-FR" sz="1800" b="0" kern="1200">
              <a:solidFill>
                <a:srgbClr val="FFFFFF"/>
              </a:solidFill>
              <a:latin typeface="Montserrat Medium" panose="00000600000000000000" pitchFamily="2" charset="0"/>
            </a:endParaRPr>
          </a:p>
          <a:p>
            <a:pPr algn="l" rtl="0" fontAlgn="base">
              <a:lnSpc>
                <a:spcPct val="150000"/>
              </a:lnSpc>
              <a:buFont typeface="+mj-lt"/>
              <a:buAutoNum type="arabicPeriod"/>
            </a:pPr>
            <a:r>
              <a:rPr lang="fr-FR" sz="1800" i="0">
                <a:latin typeface="Montserrat Medium" panose="00000600000000000000" pitchFamily="2" charset="0"/>
              </a:rPr>
              <a:t> G</a:t>
            </a:r>
            <a:r>
              <a:rPr lang="fr-FR" sz="1800" b="0" i="0">
                <a:effectLst/>
                <a:latin typeface="Montserrat Medium" panose="00000600000000000000" pitchFamily="2" charset="0"/>
              </a:rPr>
              <a:t>ros imports et lourds traitements, stratégiquement tu programmeras</a:t>
            </a:r>
          </a:p>
          <a:p>
            <a:pPr algn="l" fontAlgn="base">
              <a:lnSpc>
                <a:spcPct val="150000"/>
              </a:lnSpc>
              <a:buFont typeface="+mj-lt"/>
              <a:buAutoNum type="arabicPeriod" startAt="4"/>
            </a:pPr>
            <a:r>
              <a:rPr lang="fr-FR" sz="1800" b="0" i="0">
                <a:effectLst/>
                <a:latin typeface="Montserrat Medium" panose="00000600000000000000" pitchFamily="2" charset="0"/>
              </a:rPr>
              <a:t> Le schéma « public</a:t>
            </a:r>
            <a:r>
              <a:rPr lang="fr-FR" sz="1800" i="0">
                <a:latin typeface="Montserrat Medium" panose="00000600000000000000" pitchFamily="2" charset="0"/>
              </a:rPr>
              <a:t> »</a:t>
            </a:r>
            <a:r>
              <a:rPr lang="fr-FR" sz="1800" b="0" i="0">
                <a:effectLst/>
                <a:latin typeface="Montserrat Medium" panose="00000600000000000000" pitchFamily="2" charset="0"/>
              </a:rPr>
              <a:t> tu </a:t>
            </a:r>
            <a:r>
              <a:rPr lang="fr-FR" sz="1800" b="0" i="0" err="1">
                <a:effectLst/>
                <a:latin typeface="Montserrat Medium" panose="00000600000000000000" pitchFamily="2" charset="0"/>
              </a:rPr>
              <a:t>fuieras</a:t>
            </a:r>
            <a:endParaRPr lang="fr-FR" sz="1800" b="0" i="0">
              <a:effectLst/>
              <a:latin typeface="Montserrat Medium" panose="00000600000000000000" pitchFamily="2" charset="0"/>
            </a:endParaRPr>
          </a:p>
          <a:p>
            <a:pPr algn="l" fontAlgn="base">
              <a:lnSpc>
                <a:spcPct val="150000"/>
              </a:lnSpc>
              <a:buFont typeface="+mj-lt"/>
              <a:buAutoNum type="arabicPeriod" startAt="4"/>
            </a:pPr>
            <a:r>
              <a:rPr lang="fr-FR" sz="1800" i="0">
                <a:latin typeface="Montserrat Medium" panose="00000600000000000000" pitchFamily="2" charset="0"/>
              </a:rPr>
              <a:t> Ton environnement </a:t>
            </a:r>
            <a:r>
              <a:rPr lang="fr-FR" sz="1800" i="0" err="1">
                <a:latin typeface="Montserrat Medium" panose="00000600000000000000" pitchFamily="2" charset="0"/>
              </a:rPr>
              <a:t>QGis</a:t>
            </a:r>
            <a:r>
              <a:rPr lang="fr-FR" sz="1800" i="0">
                <a:latin typeface="Montserrat Medium" panose="00000600000000000000" pitchFamily="2" charset="0"/>
              </a:rPr>
              <a:t> correctement tu configureras</a:t>
            </a:r>
            <a:endParaRPr lang="fr-FR" sz="1800" b="0" i="0">
              <a:effectLst/>
              <a:latin typeface="Montserrat Medium" panose="00000600000000000000" pitchFamily="2" charset="0"/>
            </a:endParaRPr>
          </a:p>
          <a:p>
            <a:pPr algn="l" fontAlgn="base">
              <a:lnSpc>
                <a:spcPct val="150000"/>
              </a:lnSpc>
              <a:buFont typeface="+mj-lt"/>
              <a:buAutoNum type="arabicPeriod" startAt="4"/>
            </a:pPr>
            <a:r>
              <a:rPr lang="fr-FR" sz="1800" b="0" i="0">
                <a:effectLst/>
                <a:latin typeface="Montserrat Medium" panose="00000600000000000000" pitchFamily="2" charset="0"/>
              </a:rPr>
              <a:t> La duplication des couches tu limiteras </a:t>
            </a:r>
          </a:p>
          <a:p>
            <a:pPr algn="l" fontAlgn="base">
              <a:lnSpc>
                <a:spcPct val="150000"/>
              </a:lnSpc>
              <a:buFont typeface="+mj-lt"/>
              <a:buAutoNum type="arabicPeriod" startAt="4"/>
            </a:pPr>
            <a:r>
              <a:rPr lang="fr-FR" sz="1800" b="0" i="0" kern="1200">
                <a:solidFill>
                  <a:srgbClr val="FFFFFF"/>
                </a:solidFill>
                <a:effectLst/>
                <a:latin typeface="Montserrat Medium" panose="00000600000000000000" pitchFamily="2" charset="0"/>
              </a:rPr>
              <a:t> Les logs tu liras, tu reliras</a:t>
            </a:r>
            <a:r>
              <a:rPr lang="fr-FR" sz="1800" i="0">
                <a:solidFill>
                  <a:srgbClr val="FFFFFF"/>
                </a:solidFill>
                <a:latin typeface="Montserrat Medium" panose="00000600000000000000" pitchFamily="2" charset="0"/>
              </a:rPr>
              <a:t> et</a:t>
            </a:r>
            <a:r>
              <a:rPr lang="fr-FR" sz="1800" b="0" i="0" kern="1200">
                <a:solidFill>
                  <a:srgbClr val="FFFFFF"/>
                </a:solidFill>
                <a:effectLst/>
                <a:latin typeface="Montserrat Medium" panose="00000600000000000000" pitchFamily="2" charset="0"/>
              </a:rPr>
              <a:t> tu comprendras </a:t>
            </a:r>
            <a:endParaRPr lang="fr-FR" sz="1800" b="0" i="0">
              <a:effectLst/>
              <a:latin typeface="Montserrat Medium" panose="00000600000000000000" pitchFamily="2" charset="0"/>
            </a:endParaRPr>
          </a:p>
          <a:p>
            <a:pPr algn="l" fontAlgn="base">
              <a:lnSpc>
                <a:spcPct val="150000"/>
              </a:lnSpc>
              <a:buFont typeface="+mj-lt"/>
              <a:buAutoNum type="arabicPeriod" startAt="4"/>
            </a:pPr>
            <a:r>
              <a:rPr lang="fr-FR" sz="1800" b="0" i="0">
                <a:effectLst/>
                <a:latin typeface="Montserrat Medium" panose="00000600000000000000" pitchFamily="2" charset="0"/>
              </a:rPr>
              <a:t> L’onglet des projets </a:t>
            </a:r>
            <a:r>
              <a:rPr lang="fr-FR" sz="1800" b="0" i="0" err="1">
                <a:effectLst/>
                <a:latin typeface="Montserrat Medium" panose="00000600000000000000" pitchFamily="2" charset="0"/>
              </a:rPr>
              <a:t>QGis</a:t>
            </a:r>
            <a:r>
              <a:rPr lang="fr-FR" sz="1800" b="0" i="0">
                <a:effectLst/>
                <a:latin typeface="Montserrat Medium" panose="00000600000000000000" pitchFamily="2" charset="0"/>
              </a:rPr>
              <a:t>, tu consulteras</a:t>
            </a:r>
            <a:endParaRPr lang="fr-FR" sz="1800" i="0">
              <a:latin typeface="Montserrat Medium" panose="00000600000000000000" pitchFamily="2" charset="0"/>
            </a:endParaRPr>
          </a:p>
          <a:p>
            <a:pPr algn="l" rtl="0" fontAlgn="base">
              <a:lnSpc>
                <a:spcPct val="150000"/>
              </a:lnSpc>
            </a:pPr>
            <a:r>
              <a:rPr lang="fr-FR" sz="1800" b="0" i="0">
                <a:effectLst/>
                <a:latin typeface="Montserrat Medium" panose="00000600000000000000" pitchFamily="2" charset="0"/>
              </a:rPr>
              <a:t>9</a:t>
            </a:r>
            <a:r>
              <a:rPr lang="fr-FR" sz="1800" i="0">
                <a:latin typeface="Montserrat Medium" panose="00000600000000000000" pitchFamily="2" charset="0"/>
              </a:rPr>
              <a:t>. Des p</a:t>
            </a:r>
            <a:r>
              <a:rPr lang="fr-FR" sz="1800" b="0" i="0">
                <a:effectLst/>
                <a:latin typeface="Montserrat Medium" panose="00000600000000000000" pitchFamily="2" charset="0"/>
              </a:rPr>
              <a:t>oupées russes, tu te méfieras</a:t>
            </a:r>
          </a:p>
          <a:p>
            <a:pPr algn="l" rtl="0" fontAlgn="base">
              <a:lnSpc>
                <a:spcPct val="150000"/>
              </a:lnSpc>
              <a:buFont typeface="+mj-lt"/>
              <a:buAutoNum type="arabicPeriod" startAt="10"/>
            </a:pPr>
            <a:r>
              <a:rPr lang="fr-FR" sz="1800" b="0" i="0">
                <a:effectLst/>
                <a:latin typeface="Montserrat Medium" panose="00000600000000000000" pitchFamily="2" charset="0"/>
              </a:rPr>
              <a:t> Les nouveaux flux de la Geoplateforme tu configureras </a:t>
            </a:r>
            <a:endParaRPr lang="fr-FR">
              <a:latin typeface="Montserrat Medium" panose="00000600000000000000" pitchFamily="2" charset="0"/>
            </a:endParaRPr>
          </a:p>
          <a:p>
            <a:pPr algn="l">
              <a:lnSpc>
                <a:spcPct val="150000"/>
              </a:lnSpc>
            </a:pPr>
            <a:endParaRPr lang="fr-FR">
              <a:latin typeface="Montserrat Medium" panose="00000600000000000000" pitchFamily="2" charset="0"/>
            </a:endParaRPr>
          </a:p>
        </p:txBody>
      </p:sp>
    </p:spTree>
    <p:extLst>
      <p:ext uri="{BB962C8B-B14F-4D97-AF65-F5344CB8AC3E}">
        <p14:creationId xmlns:p14="http://schemas.microsoft.com/office/powerpoint/2010/main" val="409242240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54F6C26E-0CC6-0074-9EAB-F5CC1D117C2E}"/>
              </a:ext>
            </a:extLst>
          </p:cNvPr>
          <p:cNvSpPr>
            <a:spLocks noGrp="1"/>
          </p:cNvSpPr>
          <p:nvPr>
            <p:ph type="title"/>
          </p:nvPr>
        </p:nvSpPr>
        <p:spPr>
          <a:xfrm>
            <a:off x="1273215" y="419101"/>
            <a:ext cx="8454788" cy="847725"/>
          </a:xfrm>
        </p:spPr>
        <p:txBody>
          <a:bodyPr/>
          <a:lstStyle/>
          <a:p>
            <a:pPr algn="l"/>
            <a:r>
              <a:rPr lang="fr-FR" sz="2400" b="0" i="0">
                <a:effectLst/>
              </a:rPr>
              <a:t>1. Une clé primaire en </a:t>
            </a:r>
            <a:r>
              <a:rPr lang="fr-FR" sz="2400" b="0" i="0" err="1">
                <a:effectLst/>
              </a:rPr>
              <a:t>BigInt</a:t>
            </a:r>
            <a:r>
              <a:rPr lang="fr-FR" sz="2400" b="0" i="0">
                <a:effectLst/>
              </a:rPr>
              <a:t> tu oublieras </a:t>
            </a:r>
            <a:br>
              <a:rPr lang="fr-FR" sz="2400" b="0" i="0">
                <a:effectLst/>
              </a:rPr>
            </a:br>
            <a:endParaRPr lang="fr-FR" sz="2400"/>
          </a:p>
        </p:txBody>
      </p:sp>
      <p:sp>
        <p:nvSpPr>
          <p:cNvPr id="2" name="Espace réservé du contenu 1">
            <a:extLst>
              <a:ext uri="{FF2B5EF4-FFF2-40B4-BE49-F238E27FC236}">
                <a16:creationId xmlns:a16="http://schemas.microsoft.com/office/drawing/2014/main" id="{59040576-D5DC-867F-78A7-915D98E557E8}"/>
              </a:ext>
            </a:extLst>
          </p:cNvPr>
          <p:cNvSpPr>
            <a:spLocks noGrp="1"/>
          </p:cNvSpPr>
          <p:nvPr>
            <p:ph idx="1"/>
          </p:nvPr>
        </p:nvSpPr>
        <p:spPr>
          <a:xfrm>
            <a:off x="1273215" y="1266826"/>
            <a:ext cx="8454788" cy="5076825"/>
          </a:xfrm>
        </p:spPr>
        <p:txBody>
          <a:bodyPr lIns="91440" tIns="45720" rIns="91440" bIns="45720" anchor="t"/>
          <a:lstStyle/>
          <a:p>
            <a:pPr marL="185420" indent="-185420"/>
            <a:endParaRPr lang="fr-FR" sz="1600">
              <a:latin typeface="Montserrat Medium" panose="00000600000000000000" pitchFamily="2" charset="0"/>
            </a:endParaRPr>
          </a:p>
          <a:p>
            <a:pPr marL="185420" indent="-185420"/>
            <a:endParaRPr lang="fr-FR" sz="1600">
              <a:latin typeface="Montserrat Medium" panose="00000600000000000000" pitchFamily="2" charset="0"/>
            </a:endParaRPr>
          </a:p>
          <a:p>
            <a:pPr marL="185420" indent="-185420"/>
            <a:r>
              <a:rPr lang="fr-FR" sz="1600">
                <a:latin typeface="Montserrat Medium" panose="00000600000000000000" pitchFamily="2" charset="0"/>
              </a:rPr>
              <a:t>1ère étape : définir une clé primaire sur toutes les tables</a:t>
            </a:r>
          </a:p>
          <a:p>
            <a:pPr marL="0" indent="0">
              <a:buNone/>
            </a:pPr>
            <a:endParaRPr lang="fr-FR" sz="1600">
              <a:latin typeface="Montserrat Medium" panose="00000600000000000000" pitchFamily="2" charset="0"/>
            </a:endParaRPr>
          </a:p>
          <a:p>
            <a:pPr marL="0" indent="0">
              <a:buNone/>
            </a:pPr>
            <a:r>
              <a:rPr lang="fr-FR" sz="1600">
                <a:latin typeface="Montserrat Medium" panose="00000600000000000000" pitchFamily="2" charset="0"/>
              </a:rPr>
              <a:t>Requête listant les tables de la base sans clé primaire : </a:t>
            </a:r>
          </a:p>
          <a:p>
            <a:pPr marL="0" indent="0">
              <a:buNone/>
            </a:pPr>
            <a:r>
              <a:rPr lang="fr-FR" sz="1600">
                <a:latin typeface="Montserrat Medium" panose="00000600000000000000" pitchFamily="2" charset="0"/>
              </a:rPr>
              <a:t>Documentation formation </a:t>
            </a:r>
            <a:r>
              <a:rPr lang="fr-FR" sz="1600" err="1">
                <a:latin typeface="Montserrat Medium" panose="00000600000000000000" pitchFamily="2" charset="0"/>
              </a:rPr>
              <a:t>postgis</a:t>
            </a:r>
            <a:r>
              <a:rPr lang="fr-FR" sz="1600">
                <a:latin typeface="Montserrat Medium" panose="00000600000000000000" pitchFamily="2" charset="0"/>
              </a:rPr>
              <a:t> de 3Liz, section « fonctions utiles »</a:t>
            </a:r>
          </a:p>
          <a:p>
            <a:pPr marL="185420" indent="-185420"/>
            <a:endParaRPr lang="fr-FR" sz="1600">
              <a:latin typeface="Montserrat Medium" panose="00000600000000000000" pitchFamily="2" charset="0"/>
            </a:endParaRPr>
          </a:p>
          <a:p>
            <a:pPr marL="185420" indent="-185420"/>
            <a:endParaRPr lang="fr-FR" sz="1600">
              <a:latin typeface="Montserrat Medium" panose="00000600000000000000" pitchFamily="2" charset="0"/>
            </a:endParaRPr>
          </a:p>
          <a:p>
            <a:pPr marL="185420" indent="-185420"/>
            <a:endParaRPr lang="fr-FR" sz="1600">
              <a:latin typeface="Montserrat Medium" panose="00000600000000000000" pitchFamily="2" charset="0"/>
            </a:endParaRPr>
          </a:p>
        </p:txBody>
      </p:sp>
    </p:spTree>
    <p:extLst>
      <p:ext uri="{BB962C8B-B14F-4D97-AF65-F5344CB8AC3E}">
        <p14:creationId xmlns:p14="http://schemas.microsoft.com/office/powerpoint/2010/main" val="37229882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54F6C26E-0CC6-0074-9EAB-F5CC1D117C2E}"/>
              </a:ext>
            </a:extLst>
          </p:cNvPr>
          <p:cNvSpPr>
            <a:spLocks noGrp="1"/>
          </p:cNvSpPr>
          <p:nvPr>
            <p:ph type="title"/>
          </p:nvPr>
        </p:nvSpPr>
        <p:spPr>
          <a:xfrm>
            <a:off x="1273215" y="419101"/>
            <a:ext cx="8454788" cy="847725"/>
          </a:xfrm>
        </p:spPr>
        <p:txBody>
          <a:bodyPr/>
          <a:lstStyle/>
          <a:p>
            <a:pPr algn="l"/>
            <a:r>
              <a:rPr lang="fr-FR" sz="2400" b="0" i="0">
                <a:effectLst/>
              </a:rPr>
              <a:t>1. Une clé primaire en </a:t>
            </a:r>
            <a:r>
              <a:rPr lang="fr-FR" sz="2400" b="0" i="0" err="1">
                <a:effectLst/>
              </a:rPr>
              <a:t>BigInt</a:t>
            </a:r>
            <a:r>
              <a:rPr lang="fr-FR" sz="2400" b="0" i="0">
                <a:effectLst/>
              </a:rPr>
              <a:t> tu oublieras </a:t>
            </a:r>
            <a:br>
              <a:rPr lang="fr-FR" sz="2400" b="0" i="0">
                <a:effectLst/>
              </a:rPr>
            </a:br>
            <a:endParaRPr lang="fr-FR" sz="2400"/>
          </a:p>
        </p:txBody>
      </p:sp>
      <p:sp>
        <p:nvSpPr>
          <p:cNvPr id="2" name="Espace réservé du contenu 1">
            <a:extLst>
              <a:ext uri="{FF2B5EF4-FFF2-40B4-BE49-F238E27FC236}">
                <a16:creationId xmlns:a16="http://schemas.microsoft.com/office/drawing/2014/main" id="{59040576-D5DC-867F-78A7-915D98E557E8}"/>
              </a:ext>
            </a:extLst>
          </p:cNvPr>
          <p:cNvSpPr>
            <a:spLocks noGrp="1"/>
          </p:cNvSpPr>
          <p:nvPr>
            <p:ph idx="1"/>
          </p:nvPr>
        </p:nvSpPr>
        <p:spPr>
          <a:xfrm>
            <a:off x="1273215" y="1266826"/>
            <a:ext cx="8454788" cy="5076825"/>
          </a:xfrm>
        </p:spPr>
        <p:txBody>
          <a:bodyPr lIns="91440" tIns="45720" rIns="91440" bIns="45720" anchor="t"/>
          <a:lstStyle/>
          <a:p>
            <a:pPr marL="185420" indent="-185420"/>
            <a:endParaRPr lang="fr-FR" sz="1600">
              <a:latin typeface="Montserrat SemiBold"/>
            </a:endParaRPr>
          </a:p>
          <a:p>
            <a:pPr marL="185420" indent="-185420"/>
            <a:endParaRPr lang="fr-FR" sz="1600">
              <a:latin typeface="Montserrat Medium" panose="00000600000000000000" pitchFamily="2" charset="0"/>
            </a:endParaRPr>
          </a:p>
          <a:p>
            <a:pPr marL="185420" indent="-185420"/>
            <a:r>
              <a:rPr lang="fr-FR" sz="1600">
                <a:latin typeface="Montserrat Medium" panose="00000600000000000000" pitchFamily="2" charset="0"/>
              </a:rPr>
              <a:t>1ère étape : définir une clé primaire sur toutes les tables</a:t>
            </a:r>
          </a:p>
          <a:p>
            <a:pPr marL="0" indent="0">
              <a:buNone/>
            </a:pPr>
            <a:endParaRPr lang="fr-FR" sz="1600">
              <a:latin typeface="Montserrat Medium" panose="00000600000000000000" pitchFamily="2" charset="0"/>
            </a:endParaRPr>
          </a:p>
          <a:p>
            <a:pPr marL="0" indent="0">
              <a:buNone/>
            </a:pPr>
            <a:r>
              <a:rPr lang="fr-FR" sz="1600">
                <a:latin typeface="Montserrat Medium" panose="00000600000000000000" pitchFamily="2" charset="0"/>
              </a:rPr>
              <a:t>Requête listant les tables de la base sans clé primaire :</a:t>
            </a:r>
          </a:p>
          <a:p>
            <a:pPr marL="0" indent="0">
              <a:buNone/>
            </a:pPr>
            <a:r>
              <a:rPr lang="fr-FR" sz="1600">
                <a:latin typeface="Montserrat Medium" panose="00000600000000000000" pitchFamily="2" charset="0"/>
              </a:rPr>
              <a:t>Documentation formation </a:t>
            </a:r>
            <a:r>
              <a:rPr lang="fr-FR" sz="1600" err="1">
                <a:latin typeface="Montserrat Medium" panose="00000600000000000000" pitchFamily="2" charset="0"/>
              </a:rPr>
              <a:t>postgis</a:t>
            </a:r>
            <a:r>
              <a:rPr lang="fr-FR" sz="1600">
                <a:latin typeface="Montserrat Medium" panose="00000600000000000000" pitchFamily="2" charset="0"/>
              </a:rPr>
              <a:t> de 3Liz, section « fonctions utiles »</a:t>
            </a:r>
          </a:p>
          <a:p>
            <a:pPr marL="0" indent="0">
              <a:buNone/>
            </a:pPr>
            <a:endParaRPr lang="fr-FR" sz="1600">
              <a:latin typeface="Montserrat Medium" panose="00000600000000000000" pitchFamily="2" charset="0"/>
            </a:endParaRPr>
          </a:p>
          <a:p>
            <a:pPr marL="0" indent="0">
              <a:buNone/>
            </a:pPr>
            <a:endParaRPr lang="fr-FR" sz="1600">
              <a:latin typeface="Montserrat Medium" panose="00000600000000000000" pitchFamily="2" charset="0"/>
            </a:endParaRPr>
          </a:p>
          <a:p>
            <a:pPr marL="0" indent="0">
              <a:buNone/>
            </a:pPr>
            <a:endParaRPr lang="fr-FR" sz="1600">
              <a:latin typeface="Montserrat Medium" panose="00000600000000000000" pitchFamily="2" charset="0"/>
            </a:endParaRPr>
          </a:p>
          <a:p>
            <a:pPr marL="442913" indent="-184150"/>
            <a:r>
              <a:rPr lang="fr-FR" sz="1600">
                <a:latin typeface="Montserrat Medium" panose="00000600000000000000" pitchFamily="2" charset="0"/>
              </a:rPr>
              <a:t>2e étape : mettre une clé primaire en Integer (int4)</a:t>
            </a:r>
          </a:p>
          <a:p>
            <a:pPr marL="185420" indent="-185420"/>
            <a:endParaRPr lang="fr-FR" sz="1600">
              <a:latin typeface="Montserrat SemiBold"/>
            </a:endParaRPr>
          </a:p>
          <a:p>
            <a:pPr marL="185420" indent="-185420"/>
            <a:endParaRPr lang="fr-FR" sz="1600">
              <a:latin typeface="Montserrat SemiBold"/>
            </a:endParaRPr>
          </a:p>
          <a:p>
            <a:pPr marL="185420" indent="-185420"/>
            <a:endParaRPr lang="fr-FR" sz="1600">
              <a:latin typeface="Montserrat SemiBold"/>
            </a:endParaRPr>
          </a:p>
        </p:txBody>
      </p:sp>
    </p:spTree>
    <p:extLst>
      <p:ext uri="{BB962C8B-B14F-4D97-AF65-F5344CB8AC3E}">
        <p14:creationId xmlns:p14="http://schemas.microsoft.com/office/powerpoint/2010/main" val="118432715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0B69FA-323E-5C38-B781-ABD00632BC0E}"/>
              </a:ext>
            </a:extLst>
          </p:cNvPr>
          <p:cNvSpPr>
            <a:spLocks noGrp="1"/>
          </p:cNvSpPr>
          <p:nvPr>
            <p:ph type="title"/>
          </p:nvPr>
        </p:nvSpPr>
        <p:spPr>
          <a:xfrm>
            <a:off x="1238491" y="419101"/>
            <a:ext cx="8489512" cy="847725"/>
          </a:xfrm>
        </p:spPr>
        <p:txBody>
          <a:bodyPr/>
          <a:lstStyle/>
          <a:p>
            <a:pPr algn="l"/>
            <a:r>
              <a:rPr lang="fr-FR" sz="2400" b="0" i="0">
                <a:effectLst/>
              </a:rPr>
              <a:t>2. Un index spatial à toutes tes tables tu mettras </a:t>
            </a:r>
            <a:br>
              <a:rPr lang="fr-FR" sz="2400" b="0" i="0">
                <a:effectLst/>
              </a:rPr>
            </a:br>
            <a:endParaRPr lang="fr-FR" sz="2400"/>
          </a:p>
        </p:txBody>
      </p:sp>
      <p:sp>
        <p:nvSpPr>
          <p:cNvPr id="3" name="Espace réservé du contenu 2">
            <a:extLst>
              <a:ext uri="{FF2B5EF4-FFF2-40B4-BE49-F238E27FC236}">
                <a16:creationId xmlns:a16="http://schemas.microsoft.com/office/drawing/2014/main" id="{D0BEAAAB-0F03-CFD6-B12D-8599B63520E3}"/>
              </a:ext>
            </a:extLst>
          </p:cNvPr>
          <p:cNvSpPr>
            <a:spLocks noGrp="1"/>
          </p:cNvSpPr>
          <p:nvPr>
            <p:ph idx="1"/>
          </p:nvPr>
        </p:nvSpPr>
        <p:spPr>
          <a:xfrm>
            <a:off x="1098603" y="1360554"/>
            <a:ext cx="8489512" cy="4632223"/>
          </a:xfrm>
        </p:spPr>
        <p:txBody>
          <a:bodyPr lIns="91440" tIns="45720" rIns="91440" bIns="45720" anchor="t"/>
          <a:lstStyle/>
          <a:p>
            <a:pPr marL="185420" indent="-185420">
              <a:lnSpc>
                <a:spcPct val="150000"/>
              </a:lnSpc>
            </a:pPr>
            <a:endParaRPr lang="fr-FR" sz="1600">
              <a:latin typeface="Montserrat Medium" panose="00000600000000000000" pitchFamily="2" charset="0"/>
            </a:endParaRPr>
          </a:p>
          <a:p>
            <a:pPr marL="185420" indent="-185420">
              <a:lnSpc>
                <a:spcPct val="150000"/>
              </a:lnSpc>
            </a:pPr>
            <a:r>
              <a:rPr lang="fr-FR" sz="1600">
                <a:latin typeface="Montserrat Medium" panose="00000600000000000000" pitchFamily="2" charset="0"/>
              </a:rPr>
              <a:t>L’index spatial permet d’organiser les données et d’accélérer la recherche à l’intérieur des tables</a:t>
            </a:r>
          </a:p>
          <a:p>
            <a:pPr marL="185420" indent="-185420"/>
            <a:endParaRPr lang="fr-FR" sz="1600">
              <a:latin typeface="Montserrat Medium" panose="00000600000000000000" pitchFamily="2" charset="0"/>
            </a:endParaRPr>
          </a:p>
          <a:p>
            <a:pPr marL="185420" indent="-185420"/>
            <a:endParaRPr lang="fr-FR" sz="1600">
              <a:latin typeface="Montserrat Medium" panose="00000600000000000000" pitchFamily="2" charset="0"/>
            </a:endParaRPr>
          </a:p>
          <a:p>
            <a:pPr marL="539750" indent="-184150">
              <a:lnSpc>
                <a:spcPct val="150000"/>
              </a:lnSpc>
            </a:pPr>
            <a:r>
              <a:rPr lang="fr-FR" sz="1600">
                <a:latin typeface="Montserrat Medium" panose="00000600000000000000" pitchFamily="2" charset="0"/>
              </a:rPr>
              <a:t>Recherche des tables sans index spatial : fonction dans la documentation de formation </a:t>
            </a:r>
            <a:r>
              <a:rPr lang="fr-FR" sz="1600" err="1">
                <a:latin typeface="Montserrat Medium" panose="00000600000000000000" pitchFamily="2" charset="0"/>
              </a:rPr>
              <a:t>postgis</a:t>
            </a:r>
            <a:r>
              <a:rPr lang="fr-FR" sz="1600">
                <a:latin typeface="Montserrat Medium" panose="00000600000000000000" pitchFamily="2" charset="0"/>
              </a:rPr>
              <a:t> 3Liz, section « fonctions utiles »</a:t>
            </a:r>
          </a:p>
          <a:p>
            <a:pPr marL="185420" indent="-185420">
              <a:lnSpc>
                <a:spcPct val="150000"/>
              </a:lnSpc>
            </a:pPr>
            <a:endParaRPr lang="fr-FR" sz="1600">
              <a:latin typeface="Montserrat Medium" panose="00000600000000000000" pitchFamily="2" charset="0"/>
            </a:endParaRPr>
          </a:p>
        </p:txBody>
      </p:sp>
    </p:spTree>
    <p:extLst>
      <p:ext uri="{BB962C8B-B14F-4D97-AF65-F5344CB8AC3E}">
        <p14:creationId xmlns:p14="http://schemas.microsoft.com/office/powerpoint/2010/main" val="271731112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5C2E9A0-3210-B460-9E56-CB6C65563C58}"/>
              </a:ext>
            </a:extLst>
          </p:cNvPr>
          <p:cNvSpPr>
            <a:spLocks noGrp="1"/>
          </p:cNvSpPr>
          <p:nvPr>
            <p:ph idx="1"/>
          </p:nvPr>
        </p:nvSpPr>
        <p:spPr>
          <a:xfrm>
            <a:off x="1238491" y="1541721"/>
            <a:ext cx="8489512" cy="4801930"/>
          </a:xfrm>
        </p:spPr>
        <p:txBody>
          <a:bodyPr/>
          <a:lstStyle/>
          <a:p>
            <a:endParaRPr lang="fr-FR" sz="1600"/>
          </a:p>
          <a:p>
            <a:pPr>
              <a:lnSpc>
                <a:spcPct val="150000"/>
              </a:lnSpc>
            </a:pPr>
            <a:r>
              <a:rPr lang="fr-FR" sz="1600">
                <a:latin typeface="Montserrat Medium" panose="00000600000000000000" pitchFamily="2" charset="0"/>
              </a:rPr>
              <a:t>Des traitements </a:t>
            </a:r>
            <a:r>
              <a:rPr lang="fr-FR" sz="1600" err="1">
                <a:latin typeface="Montserrat Medium" panose="00000600000000000000" pitchFamily="2" charset="0"/>
              </a:rPr>
              <a:t>lizmap</a:t>
            </a:r>
            <a:r>
              <a:rPr lang="fr-FR" sz="1600">
                <a:latin typeface="Montserrat Medium" panose="00000600000000000000" pitchFamily="2" charset="0"/>
              </a:rPr>
              <a:t> et back-up ont lieu entre 22h et 4h du matin  </a:t>
            </a:r>
            <a:r>
              <a:rPr lang="fr-FR" sz="1600"/>
              <a:t>: éviter de programmer vos scripts dans ce créneau-là</a:t>
            </a:r>
          </a:p>
          <a:p>
            <a:endParaRPr lang="fr-FR" sz="1600"/>
          </a:p>
          <a:p>
            <a:endParaRPr lang="fr-FR" sz="1600"/>
          </a:p>
          <a:p>
            <a:pPr marL="360363">
              <a:lnSpc>
                <a:spcPct val="150000"/>
              </a:lnSpc>
            </a:pPr>
            <a:r>
              <a:rPr lang="fr-FR" sz="1600"/>
              <a:t>Besoin d’une remontée de votre part des traitements effectués en général – on vous enverra un tableau</a:t>
            </a:r>
          </a:p>
        </p:txBody>
      </p:sp>
      <p:sp>
        <p:nvSpPr>
          <p:cNvPr id="4" name="Titre 1">
            <a:extLst>
              <a:ext uri="{FF2B5EF4-FFF2-40B4-BE49-F238E27FC236}">
                <a16:creationId xmlns:a16="http://schemas.microsoft.com/office/drawing/2014/main" id="{A80E6DE9-A925-DEF0-172E-55DCBF030A8B}"/>
              </a:ext>
            </a:extLst>
          </p:cNvPr>
          <p:cNvSpPr txBox="1">
            <a:spLocks/>
          </p:cNvSpPr>
          <p:nvPr/>
        </p:nvSpPr>
        <p:spPr>
          <a:xfrm>
            <a:off x="1238491" y="419101"/>
            <a:ext cx="8489512" cy="847725"/>
          </a:xfrm>
          <a:prstGeom prst="rect">
            <a:avLst/>
          </a:prstGeom>
        </p:spPr>
        <p:txBody>
          <a:bodyPr/>
          <a:lstStyle>
            <a:lvl1pPr algn="ctr" defTabSz="742950" rtl="0" eaLnBrk="1" latinLnBrk="0" hangingPunct="1">
              <a:lnSpc>
                <a:spcPct val="90000"/>
              </a:lnSpc>
              <a:spcBef>
                <a:spcPct val="0"/>
              </a:spcBef>
              <a:buNone/>
              <a:defRPr sz="2925" b="0" kern="1200">
                <a:solidFill>
                  <a:schemeClr val="tx1"/>
                </a:solidFill>
                <a:latin typeface="Montserrat ExtraBold" pitchFamily="2" charset="0"/>
                <a:ea typeface="+mj-ea"/>
                <a:cs typeface="+mj-cs"/>
              </a:defRPr>
            </a:lvl1pPr>
          </a:lstStyle>
          <a:p>
            <a:pPr algn="l"/>
            <a:r>
              <a:rPr lang="fr-FR" sz="2400"/>
              <a:t>3. Gros imports et lourds traitements, stratégiquement tu programmeras</a:t>
            </a:r>
          </a:p>
        </p:txBody>
      </p:sp>
    </p:spTree>
    <p:extLst>
      <p:ext uri="{BB962C8B-B14F-4D97-AF65-F5344CB8AC3E}">
        <p14:creationId xmlns:p14="http://schemas.microsoft.com/office/powerpoint/2010/main" val="245889118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5C2E9A0-3210-B460-9E56-CB6C65563C58}"/>
              </a:ext>
            </a:extLst>
          </p:cNvPr>
          <p:cNvSpPr>
            <a:spLocks noGrp="1"/>
          </p:cNvSpPr>
          <p:nvPr>
            <p:ph idx="1"/>
          </p:nvPr>
        </p:nvSpPr>
        <p:spPr/>
        <p:txBody>
          <a:bodyPr/>
          <a:lstStyle/>
          <a:p>
            <a:pPr marL="0" indent="0">
              <a:lnSpc>
                <a:spcPct val="150000"/>
              </a:lnSpc>
              <a:buNone/>
            </a:pPr>
            <a:endParaRPr lang="fr-FR" sz="1600">
              <a:latin typeface="Montserrat Medium" panose="00000600000000000000" pitchFamily="2" charset="0"/>
            </a:endParaRPr>
          </a:p>
          <a:p>
            <a:pPr>
              <a:lnSpc>
                <a:spcPct val="150000"/>
              </a:lnSpc>
            </a:pPr>
            <a:r>
              <a:rPr lang="fr-FR" sz="1600">
                <a:latin typeface="Montserrat Medium" panose="00000600000000000000" pitchFamily="2" charset="0"/>
              </a:rPr>
              <a:t>Extensions </a:t>
            </a:r>
            <a:r>
              <a:rPr lang="fr-FR" sz="1600" err="1">
                <a:latin typeface="Montserrat Medium" panose="00000600000000000000" pitchFamily="2" charset="0"/>
              </a:rPr>
              <a:t>postgis</a:t>
            </a:r>
            <a:r>
              <a:rPr lang="fr-FR" sz="1600">
                <a:latin typeface="Montserrat Medium" panose="00000600000000000000" pitchFamily="2" charset="0"/>
              </a:rPr>
              <a:t> et fonctions des extensions installées sur le schéma public :</a:t>
            </a:r>
          </a:p>
          <a:p>
            <a:pPr marL="0" indent="0">
              <a:lnSpc>
                <a:spcPct val="150000"/>
              </a:lnSpc>
              <a:buNone/>
            </a:pPr>
            <a:endParaRPr lang="fr-FR" sz="1600">
              <a:latin typeface="Montserrat Medium" panose="00000600000000000000" pitchFamily="2" charset="0"/>
            </a:endParaRPr>
          </a:p>
          <a:p>
            <a:pPr marL="0" indent="0">
              <a:lnSpc>
                <a:spcPct val="150000"/>
              </a:lnSpc>
              <a:buNone/>
            </a:pPr>
            <a:r>
              <a:rPr lang="fr-FR" sz="1600" i="1">
                <a:latin typeface="Montserrat Medium" panose="00000600000000000000" pitchFamily="2" charset="0"/>
              </a:rPr>
              <a:t>éviter le mélange des genres pour des soucis de lisibilité et de facilité de sauvegarde et de restauration de la base</a:t>
            </a:r>
          </a:p>
          <a:p>
            <a:pPr>
              <a:lnSpc>
                <a:spcPct val="150000"/>
              </a:lnSpc>
            </a:pPr>
            <a:endParaRPr lang="fr-FR" sz="1600">
              <a:latin typeface="Montserrat Medium" panose="00000600000000000000" pitchFamily="2" charset="0"/>
            </a:endParaRPr>
          </a:p>
          <a:p>
            <a:pPr>
              <a:lnSpc>
                <a:spcPct val="150000"/>
              </a:lnSpc>
            </a:pPr>
            <a:r>
              <a:rPr lang="fr-FR" sz="1600">
                <a:latin typeface="Montserrat Medium" panose="00000600000000000000" pitchFamily="2" charset="0"/>
              </a:rPr>
              <a:t>Droits sur le schéma public qui ne permettent pas bien de cloisonner l’accès aux données</a:t>
            </a:r>
          </a:p>
        </p:txBody>
      </p:sp>
      <p:sp>
        <p:nvSpPr>
          <p:cNvPr id="9" name="Titre 1">
            <a:extLst>
              <a:ext uri="{FF2B5EF4-FFF2-40B4-BE49-F238E27FC236}">
                <a16:creationId xmlns:a16="http://schemas.microsoft.com/office/drawing/2014/main" id="{7ABB2B5F-BE77-0556-65C1-7364B4A10173}"/>
              </a:ext>
            </a:extLst>
          </p:cNvPr>
          <p:cNvSpPr txBox="1">
            <a:spLocks/>
          </p:cNvSpPr>
          <p:nvPr/>
        </p:nvSpPr>
        <p:spPr>
          <a:xfrm>
            <a:off x="1238491" y="419101"/>
            <a:ext cx="8489512" cy="847725"/>
          </a:xfrm>
          <a:prstGeom prst="rect">
            <a:avLst/>
          </a:prstGeom>
        </p:spPr>
        <p:txBody>
          <a:bodyPr/>
          <a:lstStyle>
            <a:lvl1pPr algn="ctr" defTabSz="742950" rtl="0" eaLnBrk="1" latinLnBrk="0" hangingPunct="1">
              <a:lnSpc>
                <a:spcPct val="90000"/>
              </a:lnSpc>
              <a:spcBef>
                <a:spcPct val="0"/>
              </a:spcBef>
              <a:buNone/>
              <a:defRPr sz="2925" b="0" kern="1200">
                <a:solidFill>
                  <a:schemeClr val="tx1"/>
                </a:solidFill>
                <a:latin typeface="Montserrat ExtraBold" pitchFamily="2" charset="0"/>
                <a:ea typeface="+mj-ea"/>
                <a:cs typeface="+mj-cs"/>
              </a:defRPr>
            </a:lvl1pPr>
          </a:lstStyle>
          <a:p>
            <a:pPr algn="l"/>
            <a:r>
              <a:rPr lang="fr-FR" sz="2400" b="0" kern="1200">
                <a:solidFill>
                  <a:srgbClr val="000000"/>
                </a:solidFill>
                <a:effectLst/>
                <a:latin typeface="Montserrat ExtraBold" panose="00000900000000000000" pitchFamily="2" charset="0"/>
                <a:ea typeface="+mj-ea"/>
                <a:cs typeface="+mj-cs"/>
              </a:rPr>
              <a:t>4. Le </a:t>
            </a:r>
            <a:r>
              <a:rPr lang="fr-FR" sz="2400" b="0" kern="1200" err="1">
                <a:solidFill>
                  <a:srgbClr val="000000"/>
                </a:solidFill>
                <a:effectLst/>
                <a:latin typeface="Montserrat ExtraBold" panose="00000900000000000000" pitchFamily="2" charset="0"/>
                <a:ea typeface="+mj-ea"/>
                <a:cs typeface="+mj-cs"/>
              </a:rPr>
              <a:t>schema</a:t>
            </a:r>
            <a:r>
              <a:rPr lang="fr-FR" sz="2400" b="0" kern="1200">
                <a:solidFill>
                  <a:srgbClr val="000000"/>
                </a:solidFill>
                <a:effectLst/>
                <a:latin typeface="Montserrat ExtraBold" panose="00000900000000000000" pitchFamily="2" charset="0"/>
                <a:ea typeface="+mj-ea"/>
                <a:cs typeface="+mj-cs"/>
              </a:rPr>
              <a:t> « public » tu fuiras</a:t>
            </a:r>
            <a:endParaRPr lang="fr-FR" sz="2400"/>
          </a:p>
        </p:txBody>
      </p:sp>
    </p:spTree>
    <p:extLst>
      <p:ext uri="{BB962C8B-B14F-4D97-AF65-F5344CB8AC3E}">
        <p14:creationId xmlns:p14="http://schemas.microsoft.com/office/powerpoint/2010/main" val="182889563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5C2E9A0-3210-B460-9E56-CB6C65563C58}"/>
              </a:ext>
            </a:extLst>
          </p:cNvPr>
          <p:cNvSpPr>
            <a:spLocks noGrp="1"/>
          </p:cNvSpPr>
          <p:nvPr>
            <p:ph idx="1"/>
          </p:nvPr>
        </p:nvSpPr>
        <p:spPr/>
        <p:txBody>
          <a:bodyPr/>
          <a:lstStyle/>
          <a:p>
            <a:pPr marL="0" indent="0">
              <a:lnSpc>
                <a:spcPct val="150000"/>
              </a:lnSpc>
              <a:buNone/>
            </a:pPr>
            <a:endParaRPr lang="fr-FR" sz="1600">
              <a:latin typeface="Montserrat Medium" panose="00000600000000000000" pitchFamily="2" charset="0"/>
            </a:endParaRPr>
          </a:p>
          <a:p>
            <a:pPr>
              <a:lnSpc>
                <a:spcPct val="150000"/>
              </a:lnSpc>
            </a:pPr>
            <a:r>
              <a:rPr lang="fr-FR" sz="1600" b="1">
                <a:solidFill>
                  <a:srgbClr val="FF0000"/>
                </a:solidFill>
                <a:latin typeface="Montserrat Medium" panose="00000600000000000000" pitchFamily="2" charset="0"/>
              </a:rPr>
              <a:t>Rappel important : le plugin </a:t>
            </a:r>
            <a:r>
              <a:rPr lang="fr-FR" sz="1600" b="1" err="1">
                <a:solidFill>
                  <a:srgbClr val="FF0000"/>
                </a:solidFill>
                <a:latin typeface="Montserrat Medium" panose="00000600000000000000" pitchFamily="2" charset="0"/>
              </a:rPr>
              <a:t>Lizmap</a:t>
            </a:r>
            <a:r>
              <a:rPr lang="fr-FR" sz="1600" b="1">
                <a:solidFill>
                  <a:srgbClr val="FF0000"/>
                </a:solidFill>
                <a:latin typeface="Montserrat Medium" panose="00000600000000000000" pitchFamily="2" charset="0"/>
              </a:rPr>
              <a:t> doit être mis régulièrement à jour </a:t>
            </a:r>
          </a:p>
          <a:p>
            <a:pPr>
              <a:lnSpc>
                <a:spcPct val="150000"/>
              </a:lnSpc>
            </a:pPr>
            <a:r>
              <a:rPr lang="fr-FR" sz="1600">
                <a:latin typeface="Montserrat Medium" panose="00000600000000000000" pitchFamily="2" charset="0"/>
              </a:rPr>
              <a:t>Menu « extensions » :</a:t>
            </a:r>
          </a:p>
          <a:p>
            <a:pPr marL="0" indent="0">
              <a:lnSpc>
                <a:spcPct val="150000"/>
              </a:lnSpc>
              <a:buNone/>
            </a:pPr>
            <a:endParaRPr lang="fr-FR" sz="1600">
              <a:latin typeface="Montserrat Medium" panose="00000600000000000000" pitchFamily="2" charset="0"/>
            </a:endParaRPr>
          </a:p>
          <a:p>
            <a:pPr marL="0" indent="0">
              <a:lnSpc>
                <a:spcPct val="150000"/>
              </a:lnSpc>
              <a:buNone/>
            </a:pPr>
            <a:endParaRPr lang="fr-FR" sz="1600">
              <a:latin typeface="Montserrat Medium" panose="00000600000000000000" pitchFamily="2" charset="0"/>
            </a:endParaRPr>
          </a:p>
          <a:p>
            <a:pPr>
              <a:lnSpc>
                <a:spcPct val="150000"/>
              </a:lnSpc>
            </a:pPr>
            <a:endParaRPr lang="fr-FR" sz="1600">
              <a:latin typeface="Montserrat Medium" panose="00000600000000000000" pitchFamily="2" charset="0"/>
            </a:endParaRPr>
          </a:p>
          <a:p>
            <a:pPr marL="0" indent="0">
              <a:lnSpc>
                <a:spcPct val="150000"/>
              </a:lnSpc>
              <a:buNone/>
            </a:pPr>
            <a:endParaRPr lang="fr-FR" sz="1600">
              <a:latin typeface="Montserrat Medium" panose="00000600000000000000" pitchFamily="2" charset="0"/>
            </a:endParaRPr>
          </a:p>
        </p:txBody>
      </p:sp>
      <p:sp>
        <p:nvSpPr>
          <p:cNvPr id="9" name="Titre 1">
            <a:extLst>
              <a:ext uri="{FF2B5EF4-FFF2-40B4-BE49-F238E27FC236}">
                <a16:creationId xmlns:a16="http://schemas.microsoft.com/office/drawing/2014/main" id="{7ABB2B5F-BE77-0556-65C1-7364B4A10173}"/>
              </a:ext>
            </a:extLst>
          </p:cNvPr>
          <p:cNvSpPr txBox="1">
            <a:spLocks/>
          </p:cNvSpPr>
          <p:nvPr/>
        </p:nvSpPr>
        <p:spPr>
          <a:xfrm>
            <a:off x="1238491" y="419101"/>
            <a:ext cx="8489512" cy="847725"/>
          </a:xfrm>
          <a:prstGeom prst="rect">
            <a:avLst/>
          </a:prstGeom>
        </p:spPr>
        <p:txBody>
          <a:bodyPr/>
          <a:lstStyle>
            <a:lvl1pPr algn="ctr" defTabSz="742950" rtl="0" eaLnBrk="1" latinLnBrk="0" hangingPunct="1">
              <a:lnSpc>
                <a:spcPct val="90000"/>
              </a:lnSpc>
              <a:spcBef>
                <a:spcPct val="0"/>
              </a:spcBef>
              <a:buNone/>
              <a:defRPr sz="2925" b="0" kern="1200">
                <a:solidFill>
                  <a:schemeClr val="tx1"/>
                </a:solidFill>
                <a:latin typeface="Montserrat ExtraBold" pitchFamily="2" charset="0"/>
                <a:ea typeface="+mj-ea"/>
                <a:cs typeface="+mj-cs"/>
              </a:defRPr>
            </a:lvl1pPr>
          </a:lstStyle>
          <a:p>
            <a:pPr algn="l"/>
            <a:r>
              <a:rPr lang="fr-FR" sz="2400" b="0" i="0">
                <a:effectLst/>
              </a:rPr>
              <a:t>5. Ton environnement </a:t>
            </a:r>
            <a:r>
              <a:rPr lang="fr-FR" sz="2400" b="0" i="0" err="1">
                <a:effectLst/>
              </a:rPr>
              <a:t>QGis</a:t>
            </a:r>
            <a:r>
              <a:rPr lang="fr-FR" sz="2400" b="0" i="0">
                <a:effectLst/>
              </a:rPr>
              <a:t> correctement tu configureras</a:t>
            </a:r>
            <a:endParaRPr lang="fr-FR" sz="2400"/>
          </a:p>
        </p:txBody>
      </p:sp>
      <p:sp>
        <p:nvSpPr>
          <p:cNvPr id="16" name="Flèche : droite 15">
            <a:extLst>
              <a:ext uri="{FF2B5EF4-FFF2-40B4-BE49-F238E27FC236}">
                <a16:creationId xmlns:a16="http://schemas.microsoft.com/office/drawing/2014/main" id="{CE2E71CF-DD15-B918-7836-F54C75F4B4EB}"/>
              </a:ext>
            </a:extLst>
          </p:cNvPr>
          <p:cNvSpPr/>
          <p:nvPr/>
        </p:nvSpPr>
        <p:spPr>
          <a:xfrm>
            <a:off x="4689954" y="2673411"/>
            <a:ext cx="1185309" cy="590585"/>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0" name="Image 19" descr="Une image contenant texte, capture d’écran, logiciel, Icône d’ordinateur&#10;&#10;Description générée automatiquement">
            <a:extLst>
              <a:ext uri="{FF2B5EF4-FFF2-40B4-BE49-F238E27FC236}">
                <a16:creationId xmlns:a16="http://schemas.microsoft.com/office/drawing/2014/main" id="{36B17434-9776-3354-5CFA-421914744C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997" y="3517774"/>
            <a:ext cx="4955547" cy="2436845"/>
          </a:xfrm>
          <a:prstGeom prst="rect">
            <a:avLst/>
          </a:prstGeom>
        </p:spPr>
      </p:pic>
      <p:pic>
        <p:nvPicPr>
          <p:cNvPr id="22" name="Image 21">
            <a:extLst>
              <a:ext uri="{FF2B5EF4-FFF2-40B4-BE49-F238E27FC236}">
                <a16:creationId xmlns:a16="http://schemas.microsoft.com/office/drawing/2014/main" id="{4DD3480E-7DF5-734D-0C5D-B7C7E2A70F8D}"/>
              </a:ext>
            </a:extLst>
          </p:cNvPr>
          <p:cNvPicPr>
            <a:picLocks noChangeAspect="1"/>
          </p:cNvPicPr>
          <p:nvPr/>
        </p:nvPicPr>
        <p:blipFill>
          <a:blip r:embed="rId4"/>
          <a:stretch>
            <a:fillRect/>
          </a:stretch>
        </p:blipFill>
        <p:spPr>
          <a:xfrm>
            <a:off x="5401340" y="3594004"/>
            <a:ext cx="4326663" cy="2373921"/>
          </a:xfrm>
          <a:prstGeom prst="rect">
            <a:avLst/>
          </a:prstGeom>
        </p:spPr>
      </p:pic>
      <p:pic>
        <p:nvPicPr>
          <p:cNvPr id="24" name="Image 23">
            <a:extLst>
              <a:ext uri="{FF2B5EF4-FFF2-40B4-BE49-F238E27FC236}">
                <a16:creationId xmlns:a16="http://schemas.microsoft.com/office/drawing/2014/main" id="{924BF8D1-AECA-9585-DE35-DB75FC2B9B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15092" y="1262137"/>
            <a:ext cx="7691857" cy="285698"/>
          </a:xfrm>
          <a:prstGeom prst="rect">
            <a:avLst/>
          </a:prstGeom>
        </p:spPr>
      </p:pic>
    </p:spTree>
    <p:extLst>
      <p:ext uri="{BB962C8B-B14F-4D97-AF65-F5344CB8AC3E}">
        <p14:creationId xmlns:p14="http://schemas.microsoft.com/office/powerpoint/2010/main" val="237377904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54F6C26E-0CC6-0074-9EAB-F5CC1D117C2E}"/>
              </a:ext>
            </a:extLst>
          </p:cNvPr>
          <p:cNvSpPr>
            <a:spLocks noGrp="1"/>
          </p:cNvSpPr>
          <p:nvPr>
            <p:ph type="title"/>
          </p:nvPr>
        </p:nvSpPr>
        <p:spPr>
          <a:xfrm>
            <a:off x="1273215" y="419101"/>
            <a:ext cx="8454788" cy="847725"/>
          </a:xfrm>
        </p:spPr>
        <p:txBody>
          <a:bodyPr/>
          <a:lstStyle/>
          <a:p>
            <a:pPr algn="l" rtl="0" fontAlgn="base"/>
            <a:r>
              <a:rPr lang="fr-FR" sz="2400" b="0" i="0">
                <a:effectLst/>
              </a:rPr>
              <a:t>5. Ton environnement </a:t>
            </a:r>
            <a:r>
              <a:rPr lang="fr-FR" sz="2400" b="0" i="0" err="1">
                <a:effectLst/>
              </a:rPr>
              <a:t>QGis</a:t>
            </a:r>
            <a:r>
              <a:rPr lang="fr-FR" sz="2400" b="0" i="0">
                <a:effectLst/>
              </a:rPr>
              <a:t> correctement tu configureras</a:t>
            </a:r>
          </a:p>
        </p:txBody>
      </p:sp>
      <p:sp>
        <p:nvSpPr>
          <p:cNvPr id="2" name="Espace réservé du contenu 1">
            <a:extLst>
              <a:ext uri="{FF2B5EF4-FFF2-40B4-BE49-F238E27FC236}">
                <a16:creationId xmlns:a16="http://schemas.microsoft.com/office/drawing/2014/main" id="{59040576-D5DC-867F-78A7-915D98E557E8}"/>
              </a:ext>
            </a:extLst>
          </p:cNvPr>
          <p:cNvSpPr>
            <a:spLocks noGrp="1"/>
          </p:cNvSpPr>
          <p:nvPr>
            <p:ph idx="1"/>
          </p:nvPr>
        </p:nvSpPr>
        <p:spPr>
          <a:xfrm>
            <a:off x="752631" y="1407221"/>
            <a:ext cx="4426565" cy="847365"/>
          </a:xfrm>
        </p:spPr>
        <p:txBody>
          <a:bodyPr lIns="91440" tIns="45720" rIns="91440" bIns="45720" anchor="t"/>
          <a:lstStyle/>
          <a:p>
            <a:pPr marL="342900" lvl="0" indent="-342900">
              <a:lnSpc>
                <a:spcPct val="107000"/>
              </a:lnSpc>
              <a:buFont typeface="Symbol" panose="05050102010706020507" pitchFamily="18" charset="2"/>
              <a:buChar char=""/>
            </a:pPr>
            <a:r>
              <a:rPr lang="fr-FR" sz="1600">
                <a:latin typeface="Montserrat Medium" panose="00000600000000000000" pitchFamily="2" charset="0"/>
              </a:rPr>
              <a:t>Connexions SSL</a:t>
            </a:r>
          </a:p>
          <a:p>
            <a:pPr marL="342900" indent="-342900">
              <a:lnSpc>
                <a:spcPct val="107000"/>
              </a:lnSpc>
              <a:buFont typeface="Symbol" panose="05050102010706020507" pitchFamily="18" charset="2"/>
              <a:buChar char=""/>
            </a:pPr>
            <a:r>
              <a:rPr lang="fr-FR" sz="1600">
                <a:latin typeface="Montserrat Medium" panose="00000600000000000000" pitchFamily="2" charset="0"/>
              </a:rPr>
              <a:t>Utiliser les métadonnées estimées </a:t>
            </a:r>
          </a:p>
          <a:p>
            <a:pPr marL="342900" lvl="0" indent="-342900">
              <a:lnSpc>
                <a:spcPct val="107000"/>
              </a:lnSpc>
              <a:buFont typeface="Symbol" panose="05050102010706020507" pitchFamily="18" charset="2"/>
              <a:buChar char=""/>
            </a:pPr>
            <a:endParaRPr lang="fr-FR" sz="1600">
              <a:latin typeface="Montserrat Medium" panose="00000600000000000000" pitchFamily="2" charset="0"/>
            </a:endParaRPr>
          </a:p>
          <a:p>
            <a:pPr marL="342900" lvl="0" indent="-342900">
              <a:lnSpc>
                <a:spcPct val="107000"/>
              </a:lnSpc>
              <a:buFont typeface="Symbol" panose="05050102010706020507" pitchFamily="18" charset="2"/>
              <a:buChar char=""/>
            </a:pPr>
            <a:endParaRPr lang="fr-FR" sz="1600">
              <a:latin typeface="Montserrat Medium" panose="00000600000000000000" pitchFamily="2" charset="0"/>
            </a:endParaRPr>
          </a:p>
        </p:txBody>
      </p:sp>
      <p:grpSp>
        <p:nvGrpSpPr>
          <p:cNvPr id="23" name="Groupe 22">
            <a:extLst>
              <a:ext uri="{FF2B5EF4-FFF2-40B4-BE49-F238E27FC236}">
                <a16:creationId xmlns:a16="http://schemas.microsoft.com/office/drawing/2014/main" id="{40CA2DAC-96AD-8C4C-D30E-8E045C001FB1}"/>
              </a:ext>
            </a:extLst>
          </p:cNvPr>
          <p:cNvGrpSpPr/>
          <p:nvPr/>
        </p:nvGrpSpPr>
        <p:grpSpPr>
          <a:xfrm>
            <a:off x="866815" y="2254586"/>
            <a:ext cx="3905981" cy="4046910"/>
            <a:chOff x="2619510" y="2432577"/>
            <a:chExt cx="3905981" cy="4046910"/>
          </a:xfrm>
        </p:grpSpPr>
        <p:grpSp>
          <p:nvGrpSpPr>
            <p:cNvPr id="14" name="Groupe 13">
              <a:extLst>
                <a:ext uri="{FF2B5EF4-FFF2-40B4-BE49-F238E27FC236}">
                  <a16:creationId xmlns:a16="http://schemas.microsoft.com/office/drawing/2014/main" id="{469B12C8-E0B9-A0F2-CE2C-E79C3C94CEB3}"/>
                </a:ext>
              </a:extLst>
            </p:cNvPr>
            <p:cNvGrpSpPr/>
            <p:nvPr/>
          </p:nvGrpSpPr>
          <p:grpSpPr>
            <a:xfrm>
              <a:off x="3047773" y="2432577"/>
              <a:ext cx="3477718" cy="4046910"/>
              <a:chOff x="2756826" y="2072986"/>
              <a:chExt cx="4392348" cy="4564723"/>
            </a:xfrm>
          </p:grpSpPr>
          <p:pic>
            <p:nvPicPr>
              <p:cNvPr id="7" name="Image 6">
                <a:extLst>
                  <a:ext uri="{FF2B5EF4-FFF2-40B4-BE49-F238E27FC236}">
                    <a16:creationId xmlns:a16="http://schemas.microsoft.com/office/drawing/2014/main" id="{5DEA9B73-7DB7-428B-4B3F-AA4DCB4EDF46}"/>
                  </a:ext>
                </a:extLst>
              </p:cNvPr>
              <p:cNvPicPr>
                <a:picLocks noChangeAspect="1"/>
              </p:cNvPicPr>
              <p:nvPr/>
            </p:nvPicPr>
            <p:blipFill>
              <a:blip r:embed="rId3"/>
              <a:stretch>
                <a:fillRect/>
              </a:stretch>
            </p:blipFill>
            <p:spPr>
              <a:xfrm>
                <a:off x="2756826" y="2072986"/>
                <a:ext cx="4392348" cy="4564723"/>
              </a:xfrm>
              <a:prstGeom prst="rect">
                <a:avLst/>
              </a:prstGeom>
            </p:spPr>
          </p:pic>
          <mc:AlternateContent xmlns:mc="http://schemas.openxmlformats.org/markup-compatibility/2006" xmlns:p14="http://schemas.microsoft.com/office/powerpoint/2010/main">
            <mc:Choice Requires="p14">
              <p:contentPart p14:bwMode="auto" r:id="rId4">
                <p14:nvContentPartPr>
                  <p14:cNvPr id="12" name="Encre 11">
                    <a:extLst>
                      <a:ext uri="{FF2B5EF4-FFF2-40B4-BE49-F238E27FC236}">
                        <a16:creationId xmlns:a16="http://schemas.microsoft.com/office/drawing/2014/main" id="{8E6F1F6C-0FB2-36F1-2EC1-B9E03F1AA6BF}"/>
                      </a:ext>
                    </a:extLst>
                  </p14:cNvPr>
                  <p14:cNvContentPartPr/>
                  <p14:nvPr/>
                </p14:nvContentPartPr>
                <p14:xfrm>
                  <a:off x="3440630" y="3395290"/>
                  <a:ext cx="401760" cy="232560"/>
                </p14:xfrm>
              </p:contentPart>
            </mc:Choice>
            <mc:Fallback xmlns="">
              <p:pic>
                <p:nvPicPr>
                  <p:cNvPr id="12" name="Encre 11">
                    <a:extLst>
                      <a:ext uri="{FF2B5EF4-FFF2-40B4-BE49-F238E27FC236}">
                        <a16:creationId xmlns:a16="http://schemas.microsoft.com/office/drawing/2014/main" id="{8E6F1F6C-0FB2-36F1-2EC1-B9E03F1AA6BF}"/>
                      </a:ext>
                    </a:extLst>
                  </p:cNvPr>
                  <p:cNvPicPr/>
                  <p:nvPr/>
                </p:nvPicPr>
                <p:blipFill>
                  <a:blip r:embed="rId5"/>
                  <a:stretch>
                    <a:fillRect/>
                  </a:stretch>
                </p:blipFill>
                <p:spPr>
                  <a:xfrm>
                    <a:off x="3429255" y="3385143"/>
                    <a:ext cx="424055" cy="252447"/>
                  </a:xfrm>
                  <a:prstGeom prst="rect">
                    <a:avLst/>
                  </a:prstGeom>
                </p:spPr>
              </p:pic>
            </mc:Fallback>
          </mc:AlternateContent>
        </p:grpSp>
        <p:sp>
          <p:nvSpPr>
            <p:cNvPr id="21" name="Flèche : bas 20">
              <a:extLst>
                <a:ext uri="{FF2B5EF4-FFF2-40B4-BE49-F238E27FC236}">
                  <a16:creationId xmlns:a16="http://schemas.microsoft.com/office/drawing/2014/main" id="{6A221ED1-9461-C40C-0F3C-B1001032AEF0}"/>
                </a:ext>
              </a:extLst>
            </p:cNvPr>
            <p:cNvSpPr/>
            <p:nvPr/>
          </p:nvSpPr>
          <p:spPr>
            <a:xfrm rot="16200000">
              <a:off x="2700533" y="5599939"/>
              <a:ext cx="266218" cy="428263"/>
            </a:xfrm>
            <a:prstGeom prst="downArrow">
              <a:avLst/>
            </a:prstGeom>
            <a:solidFill>
              <a:srgbClr val="F18B1A"/>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fr-FR"/>
            </a:p>
          </p:txBody>
        </p:sp>
        <p:sp>
          <p:nvSpPr>
            <p:cNvPr id="22" name="Flèche : bas 21">
              <a:extLst>
                <a:ext uri="{FF2B5EF4-FFF2-40B4-BE49-F238E27FC236}">
                  <a16:creationId xmlns:a16="http://schemas.microsoft.com/office/drawing/2014/main" id="{F9EF2C85-2A60-9A07-2F18-3758B1B4EF26}"/>
                </a:ext>
              </a:extLst>
            </p:cNvPr>
            <p:cNvSpPr/>
            <p:nvPr/>
          </p:nvSpPr>
          <p:spPr>
            <a:xfrm rot="16200000">
              <a:off x="2700533" y="3493838"/>
              <a:ext cx="266218" cy="428263"/>
            </a:xfrm>
            <a:prstGeom prst="downArrow">
              <a:avLst/>
            </a:prstGeom>
            <a:solidFill>
              <a:srgbClr val="F18B1A"/>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fr-FR"/>
            </a:p>
          </p:txBody>
        </p:sp>
      </p:grpSp>
      <p:sp>
        <p:nvSpPr>
          <p:cNvPr id="25" name="ZoneTexte 24">
            <a:extLst>
              <a:ext uri="{FF2B5EF4-FFF2-40B4-BE49-F238E27FC236}">
                <a16:creationId xmlns:a16="http://schemas.microsoft.com/office/drawing/2014/main" id="{51404119-B68D-9237-CE92-C4D713701811}"/>
              </a:ext>
            </a:extLst>
          </p:cNvPr>
          <p:cNvSpPr txBox="1"/>
          <p:nvPr/>
        </p:nvSpPr>
        <p:spPr>
          <a:xfrm>
            <a:off x="5179196" y="1277171"/>
            <a:ext cx="4548807" cy="867545"/>
          </a:xfrm>
          <a:prstGeom prst="rect">
            <a:avLst/>
          </a:prstGeom>
          <a:noFill/>
        </p:spPr>
        <p:txBody>
          <a:bodyPr wrap="square">
            <a:spAutoFit/>
          </a:bodyPr>
          <a:lstStyle/>
          <a:p>
            <a:pPr marL="342900" lvl="0" indent="-342900">
              <a:lnSpc>
                <a:spcPct val="107000"/>
              </a:lnSpc>
              <a:spcAft>
                <a:spcPts val="800"/>
              </a:spcAft>
              <a:buFont typeface="Symbol" panose="05050102010706020507" pitchFamily="18" charset="2"/>
              <a:buChar char=""/>
            </a:pPr>
            <a:r>
              <a:rPr lang="fr-FR" sz="1600">
                <a:latin typeface="Montserrat Medium" panose="00000600000000000000" pitchFamily="2" charset="0"/>
              </a:rPr>
              <a:t>Faire se réaliser la simplification par le fournisseur lorsque c’est possible, et le mettre par défaut</a:t>
            </a:r>
          </a:p>
        </p:txBody>
      </p:sp>
      <p:pic>
        <p:nvPicPr>
          <p:cNvPr id="6" name="Image 5">
            <a:extLst>
              <a:ext uri="{FF2B5EF4-FFF2-40B4-BE49-F238E27FC236}">
                <a16:creationId xmlns:a16="http://schemas.microsoft.com/office/drawing/2014/main" id="{C8BDD968-C752-EEFE-8FCB-02889082F167}"/>
              </a:ext>
            </a:extLst>
          </p:cNvPr>
          <p:cNvPicPr>
            <a:picLocks noChangeAspect="1"/>
          </p:cNvPicPr>
          <p:nvPr/>
        </p:nvPicPr>
        <p:blipFill>
          <a:blip r:embed="rId6"/>
          <a:stretch>
            <a:fillRect/>
          </a:stretch>
        </p:blipFill>
        <p:spPr>
          <a:xfrm>
            <a:off x="4953000" y="2349474"/>
            <a:ext cx="4579838" cy="3952022"/>
          </a:xfrm>
          <a:prstGeom prst="rect">
            <a:avLst/>
          </a:prstGeom>
        </p:spPr>
      </p:pic>
    </p:spTree>
    <p:extLst>
      <p:ext uri="{BB962C8B-B14F-4D97-AF65-F5344CB8AC3E}">
        <p14:creationId xmlns:p14="http://schemas.microsoft.com/office/powerpoint/2010/main" val="33612841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2824DC-C7F1-71B9-2304-041DB73FE57B}"/>
              </a:ext>
            </a:extLst>
          </p:cNvPr>
          <p:cNvSpPr>
            <a:spLocks noGrp="1"/>
          </p:cNvSpPr>
          <p:nvPr>
            <p:ph type="ctrTitle"/>
          </p:nvPr>
        </p:nvSpPr>
        <p:spPr>
          <a:xfrm>
            <a:off x="170480" y="1122363"/>
            <a:ext cx="9577953" cy="2387600"/>
          </a:xfrm>
        </p:spPr>
        <p:txBody>
          <a:bodyPr/>
          <a:lstStyle/>
          <a:p>
            <a:r>
              <a:rPr lang="fr-FR" sz="4800">
                <a:effectLst/>
                <a:ea typeface="Calibri" panose="020F0502020204030204" pitchFamily="34" charset="0"/>
                <a:cs typeface="Aptos" panose="020B0004020202020204" pitchFamily="34" charset="0"/>
              </a:rPr>
              <a:t>Place aux présentations</a:t>
            </a:r>
            <a:endParaRPr lang="fr-FR" sz="4800"/>
          </a:p>
        </p:txBody>
      </p:sp>
    </p:spTree>
    <p:extLst>
      <p:ext uri="{BB962C8B-B14F-4D97-AF65-F5344CB8AC3E}">
        <p14:creationId xmlns:p14="http://schemas.microsoft.com/office/powerpoint/2010/main" val="49364647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54F6C26E-0CC6-0074-9EAB-F5CC1D117C2E}"/>
              </a:ext>
            </a:extLst>
          </p:cNvPr>
          <p:cNvSpPr>
            <a:spLocks noGrp="1"/>
          </p:cNvSpPr>
          <p:nvPr>
            <p:ph type="title"/>
          </p:nvPr>
        </p:nvSpPr>
        <p:spPr>
          <a:xfrm>
            <a:off x="1273215" y="419101"/>
            <a:ext cx="8454788" cy="847725"/>
          </a:xfrm>
        </p:spPr>
        <p:txBody>
          <a:bodyPr/>
          <a:lstStyle/>
          <a:p>
            <a:pPr algn="l" rtl="0" fontAlgn="base"/>
            <a:r>
              <a:rPr lang="fr-FR" sz="2400" b="0" i="0">
                <a:effectLst/>
              </a:rPr>
              <a:t>5. Ton environnement </a:t>
            </a:r>
            <a:r>
              <a:rPr lang="fr-FR" sz="2400" b="0" i="0" err="1">
                <a:effectLst/>
              </a:rPr>
              <a:t>QGis</a:t>
            </a:r>
            <a:r>
              <a:rPr lang="fr-FR" sz="2400" b="0" i="0">
                <a:effectLst/>
              </a:rPr>
              <a:t> correctement tu configureras</a:t>
            </a:r>
          </a:p>
        </p:txBody>
      </p:sp>
      <p:sp>
        <p:nvSpPr>
          <p:cNvPr id="2" name="Espace réservé du contenu 1">
            <a:extLst>
              <a:ext uri="{FF2B5EF4-FFF2-40B4-BE49-F238E27FC236}">
                <a16:creationId xmlns:a16="http://schemas.microsoft.com/office/drawing/2014/main" id="{59040576-D5DC-867F-78A7-915D98E557E8}"/>
              </a:ext>
            </a:extLst>
          </p:cNvPr>
          <p:cNvSpPr>
            <a:spLocks noGrp="1"/>
          </p:cNvSpPr>
          <p:nvPr>
            <p:ph idx="1"/>
          </p:nvPr>
        </p:nvSpPr>
        <p:spPr>
          <a:xfrm>
            <a:off x="752631" y="1407221"/>
            <a:ext cx="4426565" cy="847365"/>
          </a:xfrm>
        </p:spPr>
        <p:txBody>
          <a:bodyPr lIns="91440" tIns="45720" rIns="91440" bIns="45720" anchor="t"/>
          <a:lstStyle/>
          <a:p>
            <a:pPr marL="347472" indent="-347472" algn="l" rtl="0" eaLnBrk="1" latinLnBrk="0" hangingPunct="1">
              <a:lnSpc>
                <a:spcPct val="107000"/>
              </a:lnSpc>
              <a:spcBef>
                <a:spcPts val="813"/>
              </a:spcBef>
              <a:spcAft>
                <a:spcPts val="800"/>
              </a:spcAft>
              <a:buClrTx/>
              <a:buSzPts val="1600"/>
              <a:buFont typeface="Symbol" panose="05050102010706020507" pitchFamily="18" charset="2"/>
              <a:buChar char="·"/>
            </a:pPr>
            <a:r>
              <a:rPr lang="fr-FR" sz="1800" kern="1200">
                <a:solidFill>
                  <a:srgbClr val="000000"/>
                </a:solidFill>
                <a:effectLst/>
                <a:latin typeface="Montserrat Medium" panose="00000600000000000000" pitchFamily="2" charset="0"/>
              </a:rPr>
              <a:t>Cocher l’option « Projet de confiance » dans les propriétés du projet</a:t>
            </a:r>
            <a:endParaRPr lang="fr-FR" sz="1800">
              <a:effectLst/>
              <a:latin typeface="Montserrat Medium" panose="00000600000000000000" pitchFamily="2" charset="0"/>
            </a:endParaRPr>
          </a:p>
          <a:p>
            <a:pPr marL="342900" lvl="0" indent="-342900">
              <a:lnSpc>
                <a:spcPct val="107000"/>
              </a:lnSpc>
              <a:buFont typeface="Symbol" panose="05050102010706020507" pitchFamily="18" charset="2"/>
              <a:buChar char=""/>
            </a:pPr>
            <a:endParaRPr lang="fr-FR" sz="1600">
              <a:latin typeface="Montserrat Medium" panose="00000600000000000000" pitchFamily="2" charset="0"/>
            </a:endParaRPr>
          </a:p>
          <a:p>
            <a:pPr marL="342900" lvl="0" indent="-342900">
              <a:lnSpc>
                <a:spcPct val="107000"/>
              </a:lnSpc>
              <a:buFont typeface="Symbol" panose="05050102010706020507" pitchFamily="18" charset="2"/>
              <a:buChar char=""/>
            </a:pPr>
            <a:endParaRPr lang="fr-FR" sz="1600">
              <a:latin typeface="Montserrat Medium" panose="00000600000000000000" pitchFamily="2" charset="0"/>
            </a:endParaRPr>
          </a:p>
        </p:txBody>
      </p:sp>
      <p:grpSp>
        <p:nvGrpSpPr>
          <p:cNvPr id="23" name="Groupe 22">
            <a:extLst>
              <a:ext uri="{FF2B5EF4-FFF2-40B4-BE49-F238E27FC236}">
                <a16:creationId xmlns:a16="http://schemas.microsoft.com/office/drawing/2014/main" id="{40CA2DAC-96AD-8C4C-D30E-8E045C001FB1}"/>
              </a:ext>
            </a:extLst>
          </p:cNvPr>
          <p:cNvGrpSpPr/>
          <p:nvPr/>
        </p:nvGrpSpPr>
        <p:grpSpPr>
          <a:xfrm>
            <a:off x="866815" y="3396870"/>
            <a:ext cx="1287777" cy="2372319"/>
            <a:chOff x="2619510" y="3574861"/>
            <a:chExt cx="1287777" cy="2372319"/>
          </a:xfrm>
        </p:grpSpPr>
        <mc:AlternateContent xmlns:mc="http://schemas.openxmlformats.org/markup-compatibility/2006" xmlns:p14="http://schemas.microsoft.com/office/powerpoint/2010/main">
          <mc:Choice Requires="p14">
            <p:contentPart p14:bwMode="auto" r:id="rId3">
              <p14:nvContentPartPr>
                <p14:cNvPr id="12" name="Encre 11">
                  <a:extLst>
                    <a:ext uri="{FF2B5EF4-FFF2-40B4-BE49-F238E27FC236}">
                      <a16:creationId xmlns:a16="http://schemas.microsoft.com/office/drawing/2014/main" id="{8E6F1F6C-0FB2-36F1-2EC1-B9E03F1AA6BF}"/>
                    </a:ext>
                  </a:extLst>
                </p14:cNvPr>
                <p14:cNvContentPartPr/>
                <p14:nvPr/>
              </p14:nvContentPartPr>
              <p14:xfrm>
                <a:off x="3589187" y="3604881"/>
                <a:ext cx="318100" cy="206179"/>
              </p14:xfrm>
            </p:contentPart>
          </mc:Choice>
          <mc:Fallback xmlns="">
            <p:pic>
              <p:nvPicPr>
                <p:cNvPr id="12" name="Encre 11">
                  <a:extLst>
                    <a:ext uri="{FF2B5EF4-FFF2-40B4-BE49-F238E27FC236}">
                      <a16:creationId xmlns:a16="http://schemas.microsoft.com/office/drawing/2014/main" id="{8E6F1F6C-0FB2-36F1-2EC1-B9E03F1AA6BF}"/>
                    </a:ext>
                  </a:extLst>
                </p:cNvPr>
                <p:cNvPicPr/>
                <p:nvPr/>
              </p:nvPicPr>
              <p:blipFill>
                <a:blip r:embed="rId4"/>
                <a:stretch>
                  <a:fillRect/>
                </a:stretch>
              </p:blipFill>
              <p:spPr>
                <a:xfrm>
                  <a:off x="3580181" y="3595885"/>
                  <a:ext cx="335752" cy="223810"/>
                </a:xfrm>
                <a:prstGeom prst="rect">
                  <a:avLst/>
                </a:prstGeom>
              </p:spPr>
            </p:pic>
          </mc:Fallback>
        </mc:AlternateContent>
        <p:sp>
          <p:nvSpPr>
            <p:cNvPr id="21" name="Flèche : bas 20">
              <a:extLst>
                <a:ext uri="{FF2B5EF4-FFF2-40B4-BE49-F238E27FC236}">
                  <a16:creationId xmlns:a16="http://schemas.microsoft.com/office/drawing/2014/main" id="{6A221ED1-9461-C40C-0F3C-B1001032AEF0}"/>
                </a:ext>
              </a:extLst>
            </p:cNvPr>
            <p:cNvSpPr/>
            <p:nvPr/>
          </p:nvSpPr>
          <p:spPr>
            <a:xfrm rot="16200000">
              <a:off x="2700533" y="5599939"/>
              <a:ext cx="266218" cy="428263"/>
            </a:xfrm>
            <a:prstGeom prst="downArrow">
              <a:avLst/>
            </a:prstGeom>
            <a:solidFill>
              <a:srgbClr val="F18B1A"/>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fr-FR"/>
            </a:p>
          </p:txBody>
        </p:sp>
        <p:sp>
          <p:nvSpPr>
            <p:cNvPr id="22" name="Flèche : bas 21">
              <a:extLst>
                <a:ext uri="{FF2B5EF4-FFF2-40B4-BE49-F238E27FC236}">
                  <a16:creationId xmlns:a16="http://schemas.microsoft.com/office/drawing/2014/main" id="{F9EF2C85-2A60-9A07-2F18-3758B1B4EF26}"/>
                </a:ext>
              </a:extLst>
            </p:cNvPr>
            <p:cNvSpPr/>
            <p:nvPr/>
          </p:nvSpPr>
          <p:spPr>
            <a:xfrm rot="16200000">
              <a:off x="2700533" y="3493838"/>
              <a:ext cx="266218" cy="428263"/>
            </a:xfrm>
            <a:prstGeom prst="downArrow">
              <a:avLst/>
            </a:prstGeom>
            <a:solidFill>
              <a:srgbClr val="F18B1A"/>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fr-FR"/>
            </a:p>
          </p:txBody>
        </p:sp>
      </p:grpSp>
      <p:sp>
        <p:nvSpPr>
          <p:cNvPr id="25" name="ZoneTexte 24">
            <a:extLst>
              <a:ext uri="{FF2B5EF4-FFF2-40B4-BE49-F238E27FC236}">
                <a16:creationId xmlns:a16="http://schemas.microsoft.com/office/drawing/2014/main" id="{51404119-B68D-9237-CE92-C4D713701811}"/>
              </a:ext>
            </a:extLst>
          </p:cNvPr>
          <p:cNvSpPr txBox="1"/>
          <p:nvPr/>
        </p:nvSpPr>
        <p:spPr>
          <a:xfrm>
            <a:off x="5179196" y="1407221"/>
            <a:ext cx="4548807" cy="668068"/>
          </a:xfrm>
          <a:prstGeom prst="rect">
            <a:avLst/>
          </a:prstGeom>
          <a:noFill/>
        </p:spPr>
        <p:txBody>
          <a:bodyPr wrap="square">
            <a:spAutoFit/>
          </a:bodyPr>
          <a:lstStyle/>
          <a:p>
            <a:pPr marL="342900" lvl="0" indent="-342900">
              <a:lnSpc>
                <a:spcPct val="107000"/>
              </a:lnSpc>
              <a:spcAft>
                <a:spcPts val="800"/>
              </a:spcAft>
              <a:buFont typeface="Symbol" panose="05050102010706020507" pitchFamily="18" charset="2"/>
              <a:buChar char=""/>
            </a:pPr>
            <a:r>
              <a:rPr lang="fr-FR" sz="1800">
                <a:latin typeface="Montserrat Medium" panose="00000600000000000000" pitchFamily="2" charset="0"/>
              </a:rPr>
              <a:t>Possibilité de correction au niveau du plugin </a:t>
            </a:r>
            <a:r>
              <a:rPr lang="fr-FR" sz="1800" err="1">
                <a:latin typeface="Montserrat Medium" panose="00000600000000000000" pitchFamily="2" charset="0"/>
              </a:rPr>
              <a:t>Lizmap</a:t>
            </a:r>
            <a:endParaRPr lang="fr-FR" sz="1800">
              <a:latin typeface="Montserrat Medium" panose="00000600000000000000" pitchFamily="2" charset="0"/>
            </a:endParaRPr>
          </a:p>
        </p:txBody>
      </p:sp>
      <p:pic>
        <p:nvPicPr>
          <p:cNvPr id="5" name="Image 4">
            <a:extLst>
              <a:ext uri="{FF2B5EF4-FFF2-40B4-BE49-F238E27FC236}">
                <a16:creationId xmlns:a16="http://schemas.microsoft.com/office/drawing/2014/main" id="{A3994058-F0E3-DD3D-F497-4166E176FC4A}"/>
              </a:ext>
            </a:extLst>
          </p:cNvPr>
          <p:cNvPicPr>
            <a:picLocks noChangeAspect="1"/>
          </p:cNvPicPr>
          <p:nvPr/>
        </p:nvPicPr>
        <p:blipFill>
          <a:blip r:embed="rId5"/>
          <a:stretch>
            <a:fillRect/>
          </a:stretch>
        </p:blipFill>
        <p:spPr>
          <a:xfrm>
            <a:off x="588146" y="2525260"/>
            <a:ext cx="4137966" cy="3245127"/>
          </a:xfrm>
          <a:prstGeom prst="rect">
            <a:avLst/>
          </a:prstGeom>
        </p:spPr>
      </p:pic>
      <p:pic>
        <p:nvPicPr>
          <p:cNvPr id="8" name="Picture 3">
            <a:extLst>
              <a:ext uri="{FF2B5EF4-FFF2-40B4-BE49-F238E27FC236}">
                <a16:creationId xmlns:a16="http://schemas.microsoft.com/office/drawing/2014/main" id="{D6496C6D-83AA-4CEA-CC9E-4A615243A8C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37504" y="2525260"/>
            <a:ext cx="4890499" cy="14335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442415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0B69FA-323E-5C38-B781-ABD00632BC0E}"/>
              </a:ext>
            </a:extLst>
          </p:cNvPr>
          <p:cNvSpPr>
            <a:spLocks noGrp="1"/>
          </p:cNvSpPr>
          <p:nvPr>
            <p:ph type="title"/>
          </p:nvPr>
        </p:nvSpPr>
        <p:spPr>
          <a:xfrm>
            <a:off x="1238491" y="419101"/>
            <a:ext cx="8489512" cy="847725"/>
          </a:xfrm>
        </p:spPr>
        <p:txBody>
          <a:bodyPr/>
          <a:lstStyle/>
          <a:p>
            <a:pPr algn="l"/>
            <a:r>
              <a:rPr lang="fr-FR" sz="2400" b="0" i="0">
                <a:effectLst/>
              </a:rPr>
              <a:t>6. La duplication des couches tu limiteras</a:t>
            </a:r>
            <a:endParaRPr lang="fr-FR" sz="2400"/>
          </a:p>
        </p:txBody>
      </p:sp>
      <p:sp>
        <p:nvSpPr>
          <p:cNvPr id="3" name="Espace réservé du contenu 2">
            <a:extLst>
              <a:ext uri="{FF2B5EF4-FFF2-40B4-BE49-F238E27FC236}">
                <a16:creationId xmlns:a16="http://schemas.microsoft.com/office/drawing/2014/main" id="{D0BEAAAB-0F03-CFD6-B12D-8599B63520E3}"/>
              </a:ext>
            </a:extLst>
          </p:cNvPr>
          <p:cNvSpPr>
            <a:spLocks noGrp="1"/>
          </p:cNvSpPr>
          <p:nvPr>
            <p:ph idx="1"/>
          </p:nvPr>
        </p:nvSpPr>
        <p:spPr>
          <a:xfrm>
            <a:off x="1238491" y="1266827"/>
            <a:ext cx="8489512" cy="847726"/>
          </a:xfrm>
        </p:spPr>
        <p:txBody>
          <a:bodyPr lIns="91440" tIns="45720" rIns="91440" bIns="45720" anchor="t"/>
          <a:lstStyle/>
          <a:p>
            <a:pPr marL="185420" indent="-185420">
              <a:lnSpc>
                <a:spcPct val="150000"/>
              </a:lnSpc>
            </a:pPr>
            <a:r>
              <a:rPr lang="fr-FR" sz="1600">
                <a:latin typeface="Montserrat Medium" panose="00000600000000000000" pitchFamily="2" charset="0"/>
              </a:rPr>
              <a:t>Evolution </a:t>
            </a:r>
            <a:r>
              <a:rPr lang="fr-FR" sz="1600" err="1">
                <a:latin typeface="Montserrat Medium" panose="00000600000000000000" pitchFamily="2" charset="0"/>
              </a:rPr>
              <a:t>Lizmap</a:t>
            </a:r>
            <a:r>
              <a:rPr lang="fr-FR" sz="1600">
                <a:latin typeface="Montserrat Medium" panose="00000600000000000000" pitchFamily="2" charset="0"/>
              </a:rPr>
              <a:t> 3.7 : cocher/décocher les sous-parties dans des symbologies multiples</a:t>
            </a:r>
          </a:p>
          <a:p>
            <a:pPr marL="185420" indent="-185420"/>
            <a:endParaRPr lang="fr-FR" sz="2250">
              <a:latin typeface="Montserrat SemiBold"/>
            </a:endParaRPr>
          </a:p>
          <a:p>
            <a:pPr marL="185420" indent="-185420"/>
            <a:endParaRPr lang="fr-FR" sz="2250">
              <a:latin typeface="Montserrat SemiBold"/>
            </a:endParaRPr>
          </a:p>
        </p:txBody>
      </p:sp>
      <p:pic>
        <p:nvPicPr>
          <p:cNvPr id="4" name="Image 3" descr="Une image contenant texte, capture d’écran, carte&#10;&#10;Description générée automatiquement">
            <a:extLst>
              <a:ext uri="{FF2B5EF4-FFF2-40B4-BE49-F238E27FC236}">
                <a16:creationId xmlns:a16="http://schemas.microsoft.com/office/drawing/2014/main" id="{194BA258-D065-BE46-39A6-4ED549346DDB}"/>
              </a:ext>
            </a:extLst>
          </p:cNvPr>
          <p:cNvPicPr>
            <a:picLocks noChangeAspect="1"/>
          </p:cNvPicPr>
          <p:nvPr/>
        </p:nvPicPr>
        <p:blipFill>
          <a:blip r:embed="rId3"/>
          <a:stretch>
            <a:fillRect/>
          </a:stretch>
        </p:blipFill>
        <p:spPr>
          <a:xfrm>
            <a:off x="1479633" y="2315868"/>
            <a:ext cx="7862787" cy="3899314"/>
          </a:xfrm>
          <a:prstGeom prst="rect">
            <a:avLst/>
          </a:prstGeom>
        </p:spPr>
      </p:pic>
    </p:spTree>
    <p:extLst>
      <p:ext uri="{BB962C8B-B14F-4D97-AF65-F5344CB8AC3E}">
        <p14:creationId xmlns:p14="http://schemas.microsoft.com/office/powerpoint/2010/main" val="13620904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1">
            <a:extLst>
              <a:ext uri="{FF2B5EF4-FFF2-40B4-BE49-F238E27FC236}">
                <a16:creationId xmlns:a16="http://schemas.microsoft.com/office/drawing/2014/main" id="{383D5B69-2CE5-CF0C-F609-769C64404D09}"/>
              </a:ext>
            </a:extLst>
          </p:cNvPr>
          <p:cNvSpPr txBox="1">
            <a:spLocks/>
          </p:cNvSpPr>
          <p:nvPr/>
        </p:nvSpPr>
        <p:spPr>
          <a:xfrm>
            <a:off x="1238491" y="419101"/>
            <a:ext cx="8489512" cy="482599"/>
          </a:xfrm>
          <a:prstGeom prst="rect">
            <a:avLst/>
          </a:prstGeom>
        </p:spPr>
        <p:txBody>
          <a:bodyPr/>
          <a:lstStyle>
            <a:lvl1pPr algn="ctr" defTabSz="742950" rtl="0" eaLnBrk="1" latinLnBrk="0" hangingPunct="1">
              <a:lnSpc>
                <a:spcPct val="90000"/>
              </a:lnSpc>
              <a:spcBef>
                <a:spcPct val="0"/>
              </a:spcBef>
              <a:buNone/>
              <a:defRPr sz="2925" b="0" kern="1200">
                <a:solidFill>
                  <a:schemeClr val="tx1"/>
                </a:solidFill>
                <a:latin typeface="Montserrat ExtraBold" pitchFamily="2" charset="0"/>
                <a:ea typeface="+mj-ea"/>
                <a:cs typeface="+mj-cs"/>
              </a:defRPr>
            </a:lvl1pPr>
          </a:lstStyle>
          <a:p>
            <a:pPr algn="l" fontAlgn="base"/>
            <a:r>
              <a:rPr lang="fr-FR" sz="2400"/>
              <a:t>7. Les logs tu liras, tu reliras et tu comprendras </a:t>
            </a:r>
            <a:br>
              <a:rPr lang="fr-FR" sz="2400"/>
            </a:br>
            <a:r>
              <a:rPr lang="fr-FR" sz="2400"/>
              <a:t> </a:t>
            </a:r>
          </a:p>
        </p:txBody>
      </p:sp>
      <p:sp>
        <p:nvSpPr>
          <p:cNvPr id="5" name="Espace réservé du contenu 2">
            <a:extLst>
              <a:ext uri="{FF2B5EF4-FFF2-40B4-BE49-F238E27FC236}">
                <a16:creationId xmlns:a16="http://schemas.microsoft.com/office/drawing/2014/main" id="{B61EB7BC-51F3-6684-3E06-200065389862}"/>
              </a:ext>
            </a:extLst>
          </p:cNvPr>
          <p:cNvSpPr txBox="1">
            <a:spLocks/>
          </p:cNvSpPr>
          <p:nvPr/>
        </p:nvSpPr>
        <p:spPr>
          <a:xfrm>
            <a:off x="1238491" y="1266827"/>
            <a:ext cx="8489512" cy="847726"/>
          </a:xfrm>
          <a:prstGeom prst="rect">
            <a:avLst/>
          </a:prstGeom>
        </p:spPr>
        <p:txBody>
          <a:bodyPr lIns="91440" tIns="45720" rIns="91440" bIns="45720" anchor="t"/>
          <a:lstStyle>
            <a:lvl1pPr marL="185738" indent="-185738" algn="l" defTabSz="742950" rtl="0" eaLnBrk="1" latinLnBrk="0" hangingPunct="1">
              <a:lnSpc>
                <a:spcPct val="90000"/>
              </a:lnSpc>
              <a:spcBef>
                <a:spcPts val="813"/>
              </a:spcBef>
              <a:buFont typeface="Arial" panose="020B0604020202020204" pitchFamily="34" charset="0"/>
              <a:buChar char="•"/>
              <a:defRPr sz="2275" kern="1200">
                <a:solidFill>
                  <a:schemeClr val="tx1"/>
                </a:solidFill>
                <a:latin typeface="Montserrat ExtraBold" pitchFamily="2" charset="0"/>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kern="1200">
                <a:solidFill>
                  <a:schemeClr val="tx1"/>
                </a:solidFill>
                <a:latin typeface="Montserrat SemiBold" pitchFamily="2" charset="0"/>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kern="1200">
                <a:solidFill>
                  <a:schemeClr val="tx1"/>
                </a:solidFill>
                <a:latin typeface="Montserrat" pitchFamily="2" charset="0"/>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ontserrat Light" pitchFamily="2" charset="0"/>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ontserrat ExtraLight" pitchFamily="2" charset="0"/>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a:lstStyle>
          <a:p>
            <a:pPr marL="185420" indent="-185420">
              <a:lnSpc>
                <a:spcPct val="150000"/>
              </a:lnSpc>
            </a:pPr>
            <a:r>
              <a:rPr lang="fr-FR" sz="1600">
                <a:latin typeface="Montserrat Medium" panose="00000600000000000000" pitchFamily="2" charset="0"/>
              </a:rPr>
              <a:t>Log : enregistrement de tous les évènements affectant un serveur, une application</a:t>
            </a:r>
          </a:p>
          <a:p>
            <a:pPr marL="185420" indent="-185420">
              <a:lnSpc>
                <a:spcPct val="150000"/>
              </a:lnSpc>
            </a:pPr>
            <a:r>
              <a:rPr lang="fr-FR" sz="1600">
                <a:latin typeface="Montserrat Medium" panose="00000600000000000000" pitchFamily="2" charset="0"/>
              </a:rPr>
              <a:t>Les logs d’erreurs sont des messages importants qui permettent de vous guider dans la résolution des erreurs et l’optimisation des projets</a:t>
            </a:r>
          </a:p>
          <a:p>
            <a:pPr marL="185420" indent="-185420">
              <a:lnSpc>
                <a:spcPct val="150000"/>
              </a:lnSpc>
            </a:pPr>
            <a:endParaRPr lang="fr-FR" sz="1600">
              <a:latin typeface="Montserrat Medium" panose="00000600000000000000" pitchFamily="2" charset="0"/>
            </a:endParaRPr>
          </a:p>
          <a:p>
            <a:pPr marL="185420" indent="-185420"/>
            <a:endParaRPr lang="fr-FR" sz="2250">
              <a:latin typeface="Montserrat SemiBold"/>
            </a:endParaRPr>
          </a:p>
          <a:p>
            <a:pPr marL="185420" indent="-185420"/>
            <a:endParaRPr lang="fr-FR" sz="2250">
              <a:latin typeface="Montserrat SemiBold"/>
            </a:endParaRPr>
          </a:p>
        </p:txBody>
      </p:sp>
    </p:spTree>
    <p:extLst>
      <p:ext uri="{BB962C8B-B14F-4D97-AF65-F5344CB8AC3E}">
        <p14:creationId xmlns:p14="http://schemas.microsoft.com/office/powerpoint/2010/main" val="376559378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1">
            <a:extLst>
              <a:ext uri="{FF2B5EF4-FFF2-40B4-BE49-F238E27FC236}">
                <a16:creationId xmlns:a16="http://schemas.microsoft.com/office/drawing/2014/main" id="{383D5B69-2CE5-CF0C-F609-769C64404D09}"/>
              </a:ext>
            </a:extLst>
          </p:cNvPr>
          <p:cNvSpPr txBox="1">
            <a:spLocks/>
          </p:cNvSpPr>
          <p:nvPr/>
        </p:nvSpPr>
        <p:spPr>
          <a:xfrm>
            <a:off x="1238491" y="419101"/>
            <a:ext cx="8489512" cy="482599"/>
          </a:xfrm>
          <a:prstGeom prst="rect">
            <a:avLst/>
          </a:prstGeom>
        </p:spPr>
        <p:txBody>
          <a:bodyPr/>
          <a:lstStyle>
            <a:lvl1pPr algn="ctr" defTabSz="742950" rtl="0" eaLnBrk="1" latinLnBrk="0" hangingPunct="1">
              <a:lnSpc>
                <a:spcPct val="90000"/>
              </a:lnSpc>
              <a:spcBef>
                <a:spcPct val="0"/>
              </a:spcBef>
              <a:buNone/>
              <a:defRPr sz="2925" b="0" kern="1200">
                <a:solidFill>
                  <a:schemeClr val="tx1"/>
                </a:solidFill>
                <a:latin typeface="Montserrat ExtraBold" pitchFamily="2" charset="0"/>
                <a:ea typeface="+mj-ea"/>
                <a:cs typeface="+mj-cs"/>
              </a:defRPr>
            </a:lvl1pPr>
          </a:lstStyle>
          <a:p>
            <a:pPr algn="l" fontAlgn="base"/>
            <a:r>
              <a:rPr lang="fr-FR" sz="2400"/>
              <a:t>7. Les logs tu liras, tu reliras et tu comprendras </a:t>
            </a:r>
            <a:br>
              <a:rPr lang="fr-FR" sz="2400"/>
            </a:br>
            <a:r>
              <a:rPr lang="fr-FR" sz="2400"/>
              <a:t> </a:t>
            </a:r>
          </a:p>
        </p:txBody>
      </p:sp>
      <p:pic>
        <p:nvPicPr>
          <p:cNvPr id="2" name="Espace réservé du contenu 4">
            <a:extLst>
              <a:ext uri="{FF2B5EF4-FFF2-40B4-BE49-F238E27FC236}">
                <a16:creationId xmlns:a16="http://schemas.microsoft.com/office/drawing/2014/main" id="{61C55ED3-3C3D-3E5E-9C20-870CF1629176}"/>
              </a:ext>
            </a:extLst>
          </p:cNvPr>
          <p:cNvPicPr>
            <a:picLocks noGrp="1" noChangeAspect="1"/>
          </p:cNvPicPr>
          <p:nvPr>
            <p:ph idx="1"/>
          </p:nvPr>
        </p:nvPicPr>
        <p:blipFill>
          <a:blip r:embed="rId3"/>
          <a:stretch>
            <a:fillRect/>
          </a:stretch>
        </p:blipFill>
        <p:spPr>
          <a:xfrm>
            <a:off x="1238491" y="3057387"/>
            <a:ext cx="8489950" cy="371613"/>
          </a:xfrm>
        </p:spPr>
      </p:pic>
      <p:sp>
        <p:nvSpPr>
          <p:cNvPr id="5" name="Espace réservé du contenu 2">
            <a:extLst>
              <a:ext uri="{FF2B5EF4-FFF2-40B4-BE49-F238E27FC236}">
                <a16:creationId xmlns:a16="http://schemas.microsoft.com/office/drawing/2014/main" id="{B61EB7BC-51F3-6684-3E06-200065389862}"/>
              </a:ext>
            </a:extLst>
          </p:cNvPr>
          <p:cNvSpPr txBox="1">
            <a:spLocks/>
          </p:cNvSpPr>
          <p:nvPr/>
        </p:nvSpPr>
        <p:spPr>
          <a:xfrm>
            <a:off x="1238491" y="1266827"/>
            <a:ext cx="8489512" cy="847726"/>
          </a:xfrm>
          <a:prstGeom prst="rect">
            <a:avLst/>
          </a:prstGeom>
        </p:spPr>
        <p:txBody>
          <a:bodyPr lIns="91440" tIns="45720" rIns="91440" bIns="45720" anchor="t"/>
          <a:lstStyle>
            <a:lvl1pPr marL="185738" indent="-185738" algn="l" defTabSz="742950" rtl="0" eaLnBrk="1" latinLnBrk="0" hangingPunct="1">
              <a:lnSpc>
                <a:spcPct val="90000"/>
              </a:lnSpc>
              <a:spcBef>
                <a:spcPts val="813"/>
              </a:spcBef>
              <a:buFont typeface="Arial" panose="020B0604020202020204" pitchFamily="34" charset="0"/>
              <a:buChar char="•"/>
              <a:defRPr sz="2275" kern="1200">
                <a:solidFill>
                  <a:schemeClr val="tx1"/>
                </a:solidFill>
                <a:latin typeface="Montserrat ExtraBold" pitchFamily="2" charset="0"/>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kern="1200">
                <a:solidFill>
                  <a:schemeClr val="tx1"/>
                </a:solidFill>
                <a:latin typeface="Montserrat SemiBold" pitchFamily="2" charset="0"/>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kern="1200">
                <a:solidFill>
                  <a:schemeClr val="tx1"/>
                </a:solidFill>
                <a:latin typeface="Montserrat" pitchFamily="2" charset="0"/>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ontserrat Light" pitchFamily="2" charset="0"/>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ontserrat ExtraLight" pitchFamily="2" charset="0"/>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a:lstStyle>
          <a:p>
            <a:pPr marL="185420" indent="-185420">
              <a:lnSpc>
                <a:spcPct val="150000"/>
              </a:lnSpc>
            </a:pPr>
            <a:r>
              <a:rPr lang="fr-FR" sz="1600">
                <a:latin typeface="Montserrat Medium" panose="00000600000000000000" pitchFamily="2" charset="0"/>
              </a:rPr>
              <a:t>Log : enregistrement de tous les évènements affectant un serveur, une application.</a:t>
            </a:r>
          </a:p>
          <a:p>
            <a:pPr marL="185420" indent="-185420">
              <a:lnSpc>
                <a:spcPct val="150000"/>
              </a:lnSpc>
            </a:pPr>
            <a:r>
              <a:rPr lang="fr-FR" sz="1600">
                <a:latin typeface="Montserrat Medium" panose="00000600000000000000" pitchFamily="2" charset="0"/>
              </a:rPr>
              <a:t>Les logs d’erreurs sont des messages importants qui permettent de vous guider dans la résolution des erreurs et l’optimisation des projets</a:t>
            </a:r>
          </a:p>
          <a:p>
            <a:pPr marL="185420" indent="-185420">
              <a:lnSpc>
                <a:spcPct val="150000"/>
              </a:lnSpc>
            </a:pPr>
            <a:endParaRPr lang="fr-FR" sz="1600">
              <a:latin typeface="Montserrat Medium" panose="00000600000000000000" pitchFamily="2" charset="0"/>
            </a:endParaRPr>
          </a:p>
          <a:p>
            <a:pPr marL="185420" indent="-185420"/>
            <a:endParaRPr lang="fr-FR" sz="2250">
              <a:latin typeface="Montserrat SemiBold"/>
            </a:endParaRPr>
          </a:p>
          <a:p>
            <a:pPr marL="185420" indent="-185420"/>
            <a:endParaRPr lang="fr-FR" sz="2250">
              <a:latin typeface="Montserrat SemiBold"/>
            </a:endParaRPr>
          </a:p>
        </p:txBody>
      </p:sp>
    </p:spTree>
    <p:extLst>
      <p:ext uri="{BB962C8B-B14F-4D97-AF65-F5344CB8AC3E}">
        <p14:creationId xmlns:p14="http://schemas.microsoft.com/office/powerpoint/2010/main" val="34442536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1">
            <a:extLst>
              <a:ext uri="{FF2B5EF4-FFF2-40B4-BE49-F238E27FC236}">
                <a16:creationId xmlns:a16="http://schemas.microsoft.com/office/drawing/2014/main" id="{383D5B69-2CE5-CF0C-F609-769C64404D09}"/>
              </a:ext>
            </a:extLst>
          </p:cNvPr>
          <p:cNvSpPr txBox="1">
            <a:spLocks/>
          </p:cNvSpPr>
          <p:nvPr/>
        </p:nvSpPr>
        <p:spPr>
          <a:xfrm>
            <a:off x="1238491" y="419101"/>
            <a:ext cx="8489512" cy="482599"/>
          </a:xfrm>
          <a:prstGeom prst="rect">
            <a:avLst/>
          </a:prstGeom>
        </p:spPr>
        <p:txBody>
          <a:bodyPr/>
          <a:lstStyle>
            <a:lvl1pPr algn="ctr" defTabSz="742950" rtl="0" eaLnBrk="1" latinLnBrk="0" hangingPunct="1">
              <a:lnSpc>
                <a:spcPct val="90000"/>
              </a:lnSpc>
              <a:spcBef>
                <a:spcPct val="0"/>
              </a:spcBef>
              <a:buNone/>
              <a:defRPr sz="2925" b="0" kern="1200">
                <a:solidFill>
                  <a:schemeClr val="tx1"/>
                </a:solidFill>
                <a:latin typeface="Montserrat ExtraBold" pitchFamily="2" charset="0"/>
                <a:ea typeface="+mj-ea"/>
                <a:cs typeface="+mj-cs"/>
              </a:defRPr>
            </a:lvl1pPr>
          </a:lstStyle>
          <a:p>
            <a:pPr algn="l" fontAlgn="base"/>
            <a:r>
              <a:rPr lang="fr-FR" sz="2400"/>
              <a:t>7. Les logs tu liras, tu reliras et tu comprendras </a:t>
            </a:r>
            <a:br>
              <a:rPr lang="fr-FR" sz="2400"/>
            </a:br>
            <a:r>
              <a:rPr lang="fr-FR" sz="2400"/>
              <a:t> </a:t>
            </a:r>
          </a:p>
        </p:txBody>
      </p:sp>
      <p:pic>
        <p:nvPicPr>
          <p:cNvPr id="3" name="Image 2">
            <a:extLst>
              <a:ext uri="{FF2B5EF4-FFF2-40B4-BE49-F238E27FC236}">
                <a16:creationId xmlns:a16="http://schemas.microsoft.com/office/drawing/2014/main" id="{83A70869-5B8E-2C3E-769C-ADAAEB885824}"/>
              </a:ext>
            </a:extLst>
          </p:cNvPr>
          <p:cNvPicPr>
            <a:picLocks noChangeAspect="1"/>
          </p:cNvPicPr>
          <p:nvPr/>
        </p:nvPicPr>
        <p:blipFill>
          <a:blip r:embed="rId3"/>
          <a:stretch>
            <a:fillRect/>
          </a:stretch>
        </p:blipFill>
        <p:spPr>
          <a:xfrm>
            <a:off x="2746755" y="3590288"/>
            <a:ext cx="5472545" cy="3217001"/>
          </a:xfrm>
          <a:prstGeom prst="rect">
            <a:avLst/>
          </a:prstGeom>
        </p:spPr>
      </p:pic>
      <p:pic>
        <p:nvPicPr>
          <p:cNvPr id="2" name="Espace réservé du contenu 4">
            <a:extLst>
              <a:ext uri="{FF2B5EF4-FFF2-40B4-BE49-F238E27FC236}">
                <a16:creationId xmlns:a16="http://schemas.microsoft.com/office/drawing/2014/main" id="{61C55ED3-3C3D-3E5E-9C20-870CF1629176}"/>
              </a:ext>
            </a:extLst>
          </p:cNvPr>
          <p:cNvPicPr>
            <a:picLocks noGrp="1" noChangeAspect="1"/>
          </p:cNvPicPr>
          <p:nvPr>
            <p:ph idx="1"/>
          </p:nvPr>
        </p:nvPicPr>
        <p:blipFill>
          <a:blip r:embed="rId4"/>
          <a:stretch>
            <a:fillRect/>
          </a:stretch>
        </p:blipFill>
        <p:spPr>
          <a:xfrm>
            <a:off x="1238491" y="3057387"/>
            <a:ext cx="8489950" cy="371613"/>
          </a:xfrm>
        </p:spPr>
      </p:pic>
      <p:sp>
        <p:nvSpPr>
          <p:cNvPr id="5" name="Espace réservé du contenu 2">
            <a:extLst>
              <a:ext uri="{FF2B5EF4-FFF2-40B4-BE49-F238E27FC236}">
                <a16:creationId xmlns:a16="http://schemas.microsoft.com/office/drawing/2014/main" id="{B61EB7BC-51F3-6684-3E06-200065389862}"/>
              </a:ext>
            </a:extLst>
          </p:cNvPr>
          <p:cNvSpPr txBox="1">
            <a:spLocks/>
          </p:cNvSpPr>
          <p:nvPr/>
        </p:nvSpPr>
        <p:spPr>
          <a:xfrm>
            <a:off x="1238491" y="1266827"/>
            <a:ext cx="8489512" cy="847726"/>
          </a:xfrm>
          <a:prstGeom prst="rect">
            <a:avLst/>
          </a:prstGeom>
        </p:spPr>
        <p:txBody>
          <a:bodyPr lIns="91440" tIns="45720" rIns="91440" bIns="45720" anchor="t"/>
          <a:lstStyle>
            <a:lvl1pPr marL="185738" indent="-185738" algn="l" defTabSz="742950" rtl="0" eaLnBrk="1" latinLnBrk="0" hangingPunct="1">
              <a:lnSpc>
                <a:spcPct val="90000"/>
              </a:lnSpc>
              <a:spcBef>
                <a:spcPts val="813"/>
              </a:spcBef>
              <a:buFont typeface="Arial" panose="020B0604020202020204" pitchFamily="34" charset="0"/>
              <a:buChar char="•"/>
              <a:defRPr sz="2275" kern="1200">
                <a:solidFill>
                  <a:schemeClr val="tx1"/>
                </a:solidFill>
                <a:latin typeface="Montserrat ExtraBold" pitchFamily="2" charset="0"/>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kern="1200">
                <a:solidFill>
                  <a:schemeClr val="tx1"/>
                </a:solidFill>
                <a:latin typeface="Montserrat SemiBold" pitchFamily="2" charset="0"/>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kern="1200">
                <a:solidFill>
                  <a:schemeClr val="tx1"/>
                </a:solidFill>
                <a:latin typeface="Montserrat" pitchFamily="2" charset="0"/>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ontserrat Light" pitchFamily="2" charset="0"/>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ontserrat ExtraLight" pitchFamily="2" charset="0"/>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a:lstStyle>
          <a:p>
            <a:pPr marL="185420" indent="-185420">
              <a:lnSpc>
                <a:spcPct val="150000"/>
              </a:lnSpc>
            </a:pPr>
            <a:r>
              <a:rPr lang="fr-FR" sz="1600">
                <a:latin typeface="Montserrat Medium" panose="00000600000000000000" pitchFamily="2" charset="0"/>
              </a:rPr>
              <a:t>Log : enregistrement de tous les évènements affectant un serveur, une application.</a:t>
            </a:r>
          </a:p>
          <a:p>
            <a:pPr marL="185420" indent="-185420">
              <a:lnSpc>
                <a:spcPct val="150000"/>
              </a:lnSpc>
            </a:pPr>
            <a:r>
              <a:rPr lang="fr-FR" sz="1600">
                <a:latin typeface="Montserrat Medium" panose="00000600000000000000" pitchFamily="2" charset="0"/>
              </a:rPr>
              <a:t>Les logs d’erreurs sont des messages importants qui permettent de vous guider dans la résolution des erreurs et l’optimisation des projets</a:t>
            </a:r>
          </a:p>
          <a:p>
            <a:pPr marL="185420" indent="-185420">
              <a:lnSpc>
                <a:spcPct val="150000"/>
              </a:lnSpc>
            </a:pPr>
            <a:endParaRPr lang="fr-FR" sz="1600">
              <a:latin typeface="Montserrat Medium" panose="00000600000000000000" pitchFamily="2" charset="0"/>
            </a:endParaRPr>
          </a:p>
          <a:p>
            <a:pPr marL="185420" indent="-185420"/>
            <a:endParaRPr lang="fr-FR" sz="2250">
              <a:latin typeface="Montserrat SemiBold"/>
            </a:endParaRPr>
          </a:p>
          <a:p>
            <a:pPr marL="185420" indent="-185420"/>
            <a:endParaRPr lang="fr-FR" sz="2250">
              <a:latin typeface="Montserrat SemiBold"/>
            </a:endParaRPr>
          </a:p>
        </p:txBody>
      </p:sp>
    </p:spTree>
    <p:extLst>
      <p:ext uri="{BB962C8B-B14F-4D97-AF65-F5344CB8AC3E}">
        <p14:creationId xmlns:p14="http://schemas.microsoft.com/office/powerpoint/2010/main" val="221162187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e 2">
            <a:extLst>
              <a:ext uri="{FF2B5EF4-FFF2-40B4-BE49-F238E27FC236}">
                <a16:creationId xmlns:a16="http://schemas.microsoft.com/office/drawing/2014/main" id="{EF7424E8-1648-5304-9CFB-0CD1BA02A753}"/>
              </a:ext>
            </a:extLst>
          </p:cNvPr>
          <p:cNvGrpSpPr/>
          <p:nvPr/>
        </p:nvGrpSpPr>
        <p:grpSpPr>
          <a:xfrm>
            <a:off x="2083442" y="1538381"/>
            <a:ext cx="7190878" cy="4597734"/>
            <a:chOff x="2083442" y="1268393"/>
            <a:chExt cx="7190878" cy="4597734"/>
          </a:xfrm>
        </p:grpSpPr>
        <p:pic>
          <p:nvPicPr>
            <p:cNvPr id="8" name="Image 7">
              <a:extLst>
                <a:ext uri="{FF2B5EF4-FFF2-40B4-BE49-F238E27FC236}">
                  <a16:creationId xmlns:a16="http://schemas.microsoft.com/office/drawing/2014/main" id="{E8E0B1DC-C8FF-90E3-12B7-76898C475971}"/>
                </a:ext>
              </a:extLst>
            </p:cNvPr>
            <p:cNvPicPr>
              <a:picLocks noChangeAspect="1"/>
            </p:cNvPicPr>
            <p:nvPr/>
          </p:nvPicPr>
          <p:blipFill>
            <a:blip r:embed="rId2"/>
            <a:stretch>
              <a:fillRect/>
            </a:stretch>
          </p:blipFill>
          <p:spPr>
            <a:xfrm>
              <a:off x="2083442" y="1389926"/>
              <a:ext cx="7190878" cy="4476201"/>
            </a:xfrm>
            <a:prstGeom prst="rect">
              <a:avLst/>
            </a:prstGeom>
          </p:spPr>
        </p:pic>
        <p:sp>
          <p:nvSpPr>
            <p:cNvPr id="5" name="Flèche : bas 4">
              <a:extLst>
                <a:ext uri="{FF2B5EF4-FFF2-40B4-BE49-F238E27FC236}">
                  <a16:creationId xmlns:a16="http://schemas.microsoft.com/office/drawing/2014/main" id="{9C6C9C79-D960-2769-2A7A-D9AE01813200}"/>
                </a:ext>
              </a:extLst>
            </p:cNvPr>
            <p:cNvSpPr/>
            <p:nvPr/>
          </p:nvSpPr>
          <p:spPr>
            <a:xfrm>
              <a:off x="4537275" y="1268393"/>
              <a:ext cx="266218" cy="428263"/>
            </a:xfrm>
            <a:prstGeom prst="downArrow">
              <a:avLst/>
            </a:prstGeom>
            <a:solidFill>
              <a:srgbClr val="F18B1A"/>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fr-FR"/>
            </a:p>
          </p:txBody>
        </p:sp>
        <p:sp>
          <p:nvSpPr>
            <p:cNvPr id="9" name="Flèche : bas 8">
              <a:extLst>
                <a:ext uri="{FF2B5EF4-FFF2-40B4-BE49-F238E27FC236}">
                  <a16:creationId xmlns:a16="http://schemas.microsoft.com/office/drawing/2014/main" id="{FFEF34F3-BC2A-1C57-279D-09610409E9E7}"/>
                </a:ext>
              </a:extLst>
            </p:cNvPr>
            <p:cNvSpPr/>
            <p:nvPr/>
          </p:nvSpPr>
          <p:spPr>
            <a:xfrm rot="16200000">
              <a:off x="3509058" y="3916103"/>
              <a:ext cx="266218" cy="428263"/>
            </a:xfrm>
            <a:prstGeom prst="downArrow">
              <a:avLst/>
            </a:prstGeom>
            <a:solidFill>
              <a:srgbClr val="F18B1A"/>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fr-FR"/>
            </a:p>
          </p:txBody>
        </p:sp>
      </p:grpSp>
      <p:sp>
        <p:nvSpPr>
          <p:cNvPr id="4" name="Titre 1">
            <a:extLst>
              <a:ext uri="{FF2B5EF4-FFF2-40B4-BE49-F238E27FC236}">
                <a16:creationId xmlns:a16="http://schemas.microsoft.com/office/drawing/2014/main" id="{B0B5384E-0A8A-7782-80BA-BC3F35F05D31}"/>
              </a:ext>
            </a:extLst>
          </p:cNvPr>
          <p:cNvSpPr>
            <a:spLocks noGrp="1"/>
          </p:cNvSpPr>
          <p:nvPr>
            <p:ph type="title"/>
          </p:nvPr>
        </p:nvSpPr>
        <p:spPr>
          <a:xfrm>
            <a:off x="1238250" y="419101"/>
            <a:ext cx="8489950" cy="428264"/>
          </a:xfrm>
        </p:spPr>
        <p:txBody>
          <a:bodyPr/>
          <a:lstStyle/>
          <a:p>
            <a:pPr algn="l" rtl="0" fontAlgn="base"/>
            <a:r>
              <a:rPr lang="fr-FR" sz="2400" b="0" i="0">
                <a:effectLst/>
              </a:rPr>
              <a:t>7. Les logs tu liras, tu reliras</a:t>
            </a:r>
            <a:r>
              <a:rPr lang="fr-FR" sz="2400"/>
              <a:t> et</a:t>
            </a:r>
            <a:r>
              <a:rPr lang="fr-FR" sz="2400" b="0" i="0">
                <a:effectLst/>
              </a:rPr>
              <a:t> tu comprendras </a:t>
            </a:r>
            <a:br>
              <a:rPr lang="fr-FR" sz="2400" b="0" i="0">
                <a:effectLst/>
              </a:rPr>
            </a:br>
            <a:r>
              <a:rPr lang="fr-FR" sz="2400" b="0" i="0">
                <a:effectLst/>
              </a:rPr>
              <a:t> </a:t>
            </a:r>
            <a:endParaRPr lang="fr-FR" sz="2400"/>
          </a:p>
        </p:txBody>
      </p:sp>
    </p:spTree>
    <p:extLst>
      <p:ext uri="{BB962C8B-B14F-4D97-AF65-F5344CB8AC3E}">
        <p14:creationId xmlns:p14="http://schemas.microsoft.com/office/powerpoint/2010/main" val="380309447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2719DD4E-0FAD-4621-C982-AB8B291284FA}"/>
              </a:ext>
            </a:extLst>
          </p:cNvPr>
          <p:cNvGrpSpPr/>
          <p:nvPr/>
        </p:nvGrpSpPr>
        <p:grpSpPr>
          <a:xfrm>
            <a:off x="1400536" y="2608281"/>
            <a:ext cx="8239246" cy="2160008"/>
            <a:chOff x="1400536" y="2608281"/>
            <a:chExt cx="8239246" cy="2160008"/>
          </a:xfrm>
        </p:grpSpPr>
        <p:pic>
          <p:nvPicPr>
            <p:cNvPr id="4" name="Image 3">
              <a:extLst>
                <a:ext uri="{FF2B5EF4-FFF2-40B4-BE49-F238E27FC236}">
                  <a16:creationId xmlns:a16="http://schemas.microsoft.com/office/drawing/2014/main" id="{7D16C253-C96D-0184-984E-CB9E345407E9}"/>
                </a:ext>
              </a:extLst>
            </p:cNvPr>
            <p:cNvPicPr>
              <a:picLocks noChangeAspect="1"/>
            </p:cNvPicPr>
            <p:nvPr/>
          </p:nvPicPr>
          <p:blipFill>
            <a:blip r:embed="rId2"/>
            <a:stretch>
              <a:fillRect/>
            </a:stretch>
          </p:blipFill>
          <p:spPr>
            <a:xfrm>
              <a:off x="1400536" y="2687315"/>
              <a:ext cx="8239246" cy="2080974"/>
            </a:xfrm>
            <a:prstGeom prst="rect">
              <a:avLst/>
            </a:prstGeom>
          </p:spPr>
        </p:pic>
        <p:sp>
          <p:nvSpPr>
            <p:cNvPr id="5" name="Flèche : bas 4">
              <a:extLst>
                <a:ext uri="{FF2B5EF4-FFF2-40B4-BE49-F238E27FC236}">
                  <a16:creationId xmlns:a16="http://schemas.microsoft.com/office/drawing/2014/main" id="{9C6C9C79-D960-2769-2A7A-D9AE01813200}"/>
                </a:ext>
              </a:extLst>
            </p:cNvPr>
            <p:cNvSpPr/>
            <p:nvPr/>
          </p:nvSpPr>
          <p:spPr>
            <a:xfrm>
              <a:off x="5089708" y="2608281"/>
              <a:ext cx="266218" cy="428263"/>
            </a:xfrm>
            <a:prstGeom prst="downArrow">
              <a:avLst/>
            </a:prstGeom>
            <a:solidFill>
              <a:srgbClr val="F18B1A"/>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fr-FR"/>
            </a:p>
          </p:txBody>
        </p:sp>
      </p:grpSp>
      <p:sp>
        <p:nvSpPr>
          <p:cNvPr id="3" name="Titre 1">
            <a:extLst>
              <a:ext uri="{FF2B5EF4-FFF2-40B4-BE49-F238E27FC236}">
                <a16:creationId xmlns:a16="http://schemas.microsoft.com/office/drawing/2014/main" id="{90BFA911-109E-12DD-1953-D6179228DEA5}"/>
              </a:ext>
            </a:extLst>
          </p:cNvPr>
          <p:cNvSpPr>
            <a:spLocks noGrp="1"/>
          </p:cNvSpPr>
          <p:nvPr>
            <p:ph type="title"/>
          </p:nvPr>
        </p:nvSpPr>
        <p:spPr>
          <a:xfrm>
            <a:off x="1238250" y="419100"/>
            <a:ext cx="8489950" cy="847725"/>
          </a:xfrm>
        </p:spPr>
        <p:txBody>
          <a:bodyPr/>
          <a:lstStyle/>
          <a:p>
            <a:pPr algn="l" rtl="0" fontAlgn="base"/>
            <a:r>
              <a:rPr lang="fr-FR" sz="2400" b="0" i="0">
                <a:effectLst/>
              </a:rPr>
              <a:t>7. Les logs tu liras, tu reliras</a:t>
            </a:r>
            <a:r>
              <a:rPr lang="fr-FR" sz="2400"/>
              <a:t> et</a:t>
            </a:r>
            <a:r>
              <a:rPr lang="fr-FR" sz="2400" b="0" i="0">
                <a:effectLst/>
              </a:rPr>
              <a:t> tu comprendras </a:t>
            </a:r>
            <a:br>
              <a:rPr lang="fr-FR" sz="2400" b="0" i="0">
                <a:effectLst/>
              </a:rPr>
            </a:br>
            <a:r>
              <a:rPr lang="fr-FR" sz="2400" b="0" i="0">
                <a:effectLst/>
              </a:rPr>
              <a:t> </a:t>
            </a:r>
            <a:endParaRPr lang="fr-FR" sz="2400"/>
          </a:p>
        </p:txBody>
      </p:sp>
    </p:spTree>
    <p:extLst>
      <p:ext uri="{BB962C8B-B14F-4D97-AF65-F5344CB8AC3E}">
        <p14:creationId xmlns:p14="http://schemas.microsoft.com/office/powerpoint/2010/main" val="336715703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0B69FA-323E-5C38-B781-ABD00632BC0E}"/>
              </a:ext>
            </a:extLst>
          </p:cNvPr>
          <p:cNvSpPr>
            <a:spLocks noGrp="1"/>
          </p:cNvSpPr>
          <p:nvPr>
            <p:ph type="title"/>
          </p:nvPr>
        </p:nvSpPr>
        <p:spPr>
          <a:xfrm>
            <a:off x="1238491" y="419101"/>
            <a:ext cx="8489512" cy="847725"/>
          </a:xfrm>
        </p:spPr>
        <p:txBody>
          <a:bodyPr lIns="91440" tIns="45720" rIns="91440" bIns="45720" anchor="t"/>
          <a:lstStyle/>
          <a:p>
            <a:pPr algn="l"/>
            <a:r>
              <a:rPr lang="fr-FR" sz="2400">
                <a:ea typeface="Calibri"/>
                <a:cs typeface="Calibri"/>
              </a:rPr>
              <a:t>8</a:t>
            </a:r>
            <a:r>
              <a:rPr lang="fr-FR" sz="2400" b="0" i="0">
                <a:effectLst/>
                <a:ea typeface="Calibri"/>
                <a:cs typeface="Calibri"/>
              </a:rPr>
              <a:t>. L’onglet des projets </a:t>
            </a:r>
            <a:r>
              <a:rPr lang="fr-FR" sz="2400" err="1">
                <a:ea typeface="Calibri"/>
                <a:cs typeface="Calibri"/>
              </a:rPr>
              <a:t>QGis</a:t>
            </a:r>
            <a:r>
              <a:rPr lang="fr-FR" sz="2400">
                <a:ea typeface="Calibri"/>
                <a:cs typeface="Calibri"/>
              </a:rPr>
              <a:t>, </a:t>
            </a:r>
            <a:r>
              <a:rPr lang="fr-FR" sz="2400" b="0" i="0">
                <a:effectLst/>
                <a:ea typeface="Calibri"/>
                <a:cs typeface="Calibri"/>
              </a:rPr>
              <a:t>tu consulteras</a:t>
            </a:r>
            <a:br>
              <a:rPr lang="fr-FR" sz="3200" b="0" i="0">
                <a:effectLst/>
              </a:rPr>
            </a:br>
            <a:r>
              <a:rPr lang="fr-FR" sz="3200">
                <a:cs typeface="Calibri"/>
              </a:rPr>
              <a:t> </a:t>
            </a:r>
            <a:endParaRPr lang="fr-FR"/>
          </a:p>
        </p:txBody>
      </p:sp>
      <p:sp>
        <p:nvSpPr>
          <p:cNvPr id="3" name="Espace réservé du contenu 2">
            <a:extLst>
              <a:ext uri="{FF2B5EF4-FFF2-40B4-BE49-F238E27FC236}">
                <a16:creationId xmlns:a16="http://schemas.microsoft.com/office/drawing/2014/main" id="{D0BEAAAB-0F03-CFD6-B12D-8599B63520E3}"/>
              </a:ext>
            </a:extLst>
          </p:cNvPr>
          <p:cNvSpPr>
            <a:spLocks noGrp="1"/>
          </p:cNvSpPr>
          <p:nvPr>
            <p:ph idx="1"/>
          </p:nvPr>
        </p:nvSpPr>
        <p:spPr>
          <a:xfrm>
            <a:off x="2029281" y="1266826"/>
            <a:ext cx="8408943" cy="5172073"/>
          </a:xfrm>
        </p:spPr>
        <p:txBody>
          <a:bodyPr lIns="91440" tIns="45720" rIns="91440" bIns="45720" anchor="t"/>
          <a:lstStyle/>
          <a:p>
            <a:pPr marL="185420" indent="-185420">
              <a:lnSpc>
                <a:spcPct val="150000"/>
              </a:lnSpc>
            </a:pPr>
            <a:r>
              <a:rPr lang="fr-FR" sz="1600">
                <a:latin typeface="Montserrat Medium" panose="00000600000000000000" pitchFamily="2" charset="0"/>
                <a:ea typeface="Calibri"/>
                <a:cs typeface="Calibri"/>
              </a:rPr>
              <a:t>Tableau de bord de vos instances </a:t>
            </a:r>
          </a:p>
          <a:p>
            <a:pPr marL="185420" indent="-185420">
              <a:lnSpc>
                <a:spcPct val="150000"/>
              </a:lnSpc>
            </a:pPr>
            <a:endParaRPr lang="fr-FR" sz="1600">
              <a:latin typeface="Montserrat Medium" panose="00000600000000000000" pitchFamily="2" charset="0"/>
              <a:ea typeface="Calibri"/>
              <a:cs typeface="Calibri"/>
            </a:endParaRPr>
          </a:p>
          <a:p>
            <a:pPr marL="185420" indent="-185420">
              <a:lnSpc>
                <a:spcPct val="150000"/>
              </a:lnSpc>
            </a:pPr>
            <a:r>
              <a:rPr lang="fr-FR" sz="1600">
                <a:latin typeface="Montserrat Medium" panose="00000600000000000000" pitchFamily="2" charset="0"/>
                <a:ea typeface="Calibri"/>
                <a:cs typeface="Calibri"/>
              </a:rPr>
              <a:t>Suivi de l’état des projets : temps de chargement, couches invalides, utilisation de la mémoire vive…</a:t>
            </a:r>
          </a:p>
          <a:p>
            <a:pPr marL="185420" indent="-185420">
              <a:lnSpc>
                <a:spcPct val="150000"/>
              </a:lnSpc>
            </a:pPr>
            <a:endParaRPr lang="fr-FR" sz="1600">
              <a:latin typeface="Montserrat Medium"/>
              <a:ea typeface="Calibri"/>
              <a:cs typeface="Calibri"/>
            </a:endParaRPr>
          </a:p>
          <a:p>
            <a:pPr marL="185420" indent="-185420">
              <a:lnSpc>
                <a:spcPct val="150000"/>
              </a:lnSpc>
            </a:pPr>
            <a:r>
              <a:rPr lang="fr-FR" sz="1600" b="0" i="0">
                <a:effectLst/>
                <a:latin typeface="Montserrat Medium"/>
                <a:ea typeface="Calibri"/>
                <a:cs typeface="Calibri"/>
              </a:rPr>
              <a:t>Permet de s’assurer de la bonne version de </a:t>
            </a:r>
            <a:r>
              <a:rPr lang="fr-FR" sz="1600" b="0" i="0" err="1">
                <a:effectLst/>
                <a:latin typeface="Montserrat Medium"/>
                <a:ea typeface="Calibri"/>
                <a:cs typeface="Calibri"/>
              </a:rPr>
              <a:t>QGis</a:t>
            </a:r>
            <a:r>
              <a:rPr lang="fr-FR" sz="1600" b="0" i="0">
                <a:effectLst/>
                <a:latin typeface="Montserrat Medium"/>
                <a:ea typeface="Calibri"/>
                <a:cs typeface="Calibri"/>
              </a:rPr>
              <a:t>/</a:t>
            </a:r>
            <a:r>
              <a:rPr lang="fr-FR" sz="1600" b="0" i="0" err="1">
                <a:effectLst/>
                <a:latin typeface="Montserrat Medium"/>
                <a:ea typeface="Calibri"/>
                <a:cs typeface="Calibri"/>
              </a:rPr>
              <a:t>Lizmap</a:t>
            </a:r>
            <a:endParaRPr lang="fr-FR" sz="1600" b="0" i="0">
              <a:effectLst/>
              <a:latin typeface="Montserrat Medium"/>
              <a:ea typeface="Calibri"/>
              <a:cs typeface="Calibri"/>
            </a:endParaRPr>
          </a:p>
          <a:p>
            <a:pPr marL="185420" indent="-185420">
              <a:lnSpc>
                <a:spcPct val="150000"/>
              </a:lnSpc>
            </a:pPr>
            <a:endParaRPr lang="fr-FR" sz="1600">
              <a:latin typeface="Montserrat Medium"/>
              <a:ea typeface="Calibri"/>
              <a:cs typeface="Calibri"/>
            </a:endParaRPr>
          </a:p>
          <a:p>
            <a:pPr marL="185420" indent="-185420">
              <a:lnSpc>
                <a:spcPct val="150000"/>
              </a:lnSpc>
            </a:pPr>
            <a:r>
              <a:rPr lang="fr-FR" sz="1600">
                <a:latin typeface="Montserrat Medium"/>
                <a:ea typeface="Calibri"/>
                <a:cs typeface="Calibri"/>
              </a:rPr>
              <a:t>Permet de visualiser des projets non mis à jour</a:t>
            </a:r>
            <a:endParaRPr lang="fr-FR">
              <a:ea typeface="Calibri"/>
              <a:cs typeface="Calibri"/>
            </a:endParaRPr>
          </a:p>
          <a:p>
            <a:pPr marL="185420" indent="-185420">
              <a:lnSpc>
                <a:spcPct val="150000"/>
              </a:lnSpc>
            </a:pPr>
            <a:endParaRPr lang="fr-FR" sz="1600">
              <a:latin typeface="Montserrat Medium"/>
              <a:ea typeface="Calibri"/>
              <a:cs typeface="Calibri"/>
            </a:endParaRPr>
          </a:p>
          <a:p>
            <a:pPr marL="185420" indent="-185420">
              <a:lnSpc>
                <a:spcPct val="150000"/>
              </a:lnSpc>
            </a:pPr>
            <a:r>
              <a:rPr lang="fr-FR" sz="1600">
                <a:latin typeface="Montserrat Medium"/>
                <a:ea typeface="Calibri"/>
                <a:cs typeface="Calibri"/>
              </a:rPr>
              <a:t>Penser à mettre à jour ou à supprimer les anciens projets</a:t>
            </a:r>
            <a:endParaRPr lang="fr-FR" sz="2250">
              <a:ea typeface="Calibri"/>
              <a:cs typeface="Calibri"/>
            </a:endParaRPr>
          </a:p>
          <a:p>
            <a:pPr marL="623570" indent="-184150">
              <a:lnSpc>
                <a:spcPct val="150000"/>
              </a:lnSpc>
            </a:pPr>
            <a:endParaRPr lang="fr-FR" sz="1600">
              <a:latin typeface="Montserrat Medium" panose="00000600000000000000" pitchFamily="2" charset="0"/>
              <a:ea typeface="Calibri"/>
              <a:cs typeface="Calibri"/>
            </a:endParaRPr>
          </a:p>
          <a:p>
            <a:pPr marL="623570" indent="-184150">
              <a:lnSpc>
                <a:spcPct val="150000"/>
              </a:lnSpc>
            </a:pPr>
            <a:endParaRPr lang="fr-FR" sz="1600">
              <a:latin typeface="Montserrat Medium" panose="00000600000000000000" pitchFamily="2" charset="0"/>
              <a:ea typeface="Calibri"/>
              <a:cs typeface="Calibri"/>
            </a:endParaRPr>
          </a:p>
          <a:p>
            <a:pPr marL="0" indent="0">
              <a:lnSpc>
                <a:spcPct val="150000"/>
              </a:lnSpc>
              <a:buNone/>
            </a:pPr>
            <a:endParaRPr lang="fr-FR" sz="1600">
              <a:latin typeface="Montserrat Medium" panose="00000600000000000000" pitchFamily="2" charset="0"/>
              <a:ea typeface="Calibri"/>
              <a:cs typeface="Calibri"/>
            </a:endParaRPr>
          </a:p>
        </p:txBody>
      </p:sp>
    </p:spTree>
    <p:extLst>
      <p:ext uri="{BB962C8B-B14F-4D97-AF65-F5344CB8AC3E}">
        <p14:creationId xmlns:p14="http://schemas.microsoft.com/office/powerpoint/2010/main" val="228177906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0B69FA-323E-5C38-B781-ABD00632BC0E}"/>
              </a:ext>
            </a:extLst>
          </p:cNvPr>
          <p:cNvSpPr>
            <a:spLocks noGrp="1"/>
          </p:cNvSpPr>
          <p:nvPr>
            <p:ph type="title"/>
          </p:nvPr>
        </p:nvSpPr>
        <p:spPr>
          <a:xfrm>
            <a:off x="1238491" y="419101"/>
            <a:ext cx="8489512" cy="847725"/>
          </a:xfrm>
        </p:spPr>
        <p:txBody>
          <a:bodyPr lIns="91440" tIns="45720" rIns="91440" bIns="45720" anchor="t"/>
          <a:lstStyle/>
          <a:p>
            <a:pPr algn="l"/>
            <a:r>
              <a:rPr lang="fr-FR" sz="2400">
                <a:ea typeface="Calibri"/>
                <a:cs typeface="Calibri"/>
              </a:rPr>
              <a:t>8</a:t>
            </a:r>
            <a:r>
              <a:rPr lang="fr-FR" sz="2400" b="0" i="0">
                <a:effectLst/>
                <a:ea typeface="Calibri"/>
                <a:cs typeface="Calibri"/>
              </a:rPr>
              <a:t>. L’onglet des projets </a:t>
            </a:r>
            <a:r>
              <a:rPr lang="fr-FR" sz="2400" err="1">
                <a:ea typeface="Calibri"/>
                <a:cs typeface="Calibri"/>
              </a:rPr>
              <a:t>QGis</a:t>
            </a:r>
            <a:r>
              <a:rPr lang="fr-FR" sz="2400">
                <a:ea typeface="Calibri"/>
                <a:cs typeface="Calibri"/>
              </a:rPr>
              <a:t>, </a:t>
            </a:r>
            <a:r>
              <a:rPr lang="fr-FR" sz="2400" b="0" i="0">
                <a:effectLst/>
                <a:ea typeface="Calibri"/>
                <a:cs typeface="Calibri"/>
              </a:rPr>
              <a:t>tu consulteras</a:t>
            </a:r>
            <a:br>
              <a:rPr lang="fr-FR" sz="3200" b="0" i="0">
                <a:effectLst/>
              </a:rPr>
            </a:br>
            <a:r>
              <a:rPr lang="fr-FR" sz="3200">
                <a:cs typeface="Calibri"/>
              </a:rPr>
              <a:t> </a:t>
            </a:r>
            <a:endParaRPr lang="fr-FR"/>
          </a:p>
        </p:txBody>
      </p:sp>
      <p:pic>
        <p:nvPicPr>
          <p:cNvPr id="6" name="Image 5" descr="Une image contenant texte, Police, ligne, capture d’écran&#10;&#10;Description générée automatiquement">
            <a:extLst>
              <a:ext uri="{FF2B5EF4-FFF2-40B4-BE49-F238E27FC236}">
                <a16:creationId xmlns:a16="http://schemas.microsoft.com/office/drawing/2014/main" id="{51A35076-FD16-E2DB-A9A7-DD8668FBD4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8566" y="1847782"/>
            <a:ext cx="8671389" cy="1314085"/>
          </a:xfrm>
          <a:prstGeom prst="rect">
            <a:avLst/>
          </a:prstGeom>
        </p:spPr>
      </p:pic>
      <p:sp>
        <p:nvSpPr>
          <p:cNvPr id="7" name="Espace réservé du contenu 6">
            <a:extLst>
              <a:ext uri="{FF2B5EF4-FFF2-40B4-BE49-F238E27FC236}">
                <a16:creationId xmlns:a16="http://schemas.microsoft.com/office/drawing/2014/main" id="{07887A02-09A3-730A-56DD-F5971530C74A}"/>
              </a:ext>
            </a:extLst>
          </p:cNvPr>
          <p:cNvSpPr>
            <a:spLocks noGrp="1"/>
          </p:cNvSpPr>
          <p:nvPr>
            <p:ph idx="1"/>
          </p:nvPr>
        </p:nvSpPr>
        <p:spPr>
          <a:xfrm>
            <a:off x="2393878" y="4140485"/>
            <a:ext cx="6750121" cy="2013735"/>
          </a:xfrm>
        </p:spPr>
        <p:txBody>
          <a:bodyPr/>
          <a:lstStyle/>
          <a:p>
            <a:r>
              <a:rPr lang="fr-FR" sz="1600">
                <a:latin typeface="Montserrat Medium" panose="00000600000000000000" pitchFamily="2" charset="0"/>
              </a:rPr>
              <a:t>Être attentif aux couleurs</a:t>
            </a:r>
          </a:p>
          <a:p>
            <a:endParaRPr lang="fr-FR" sz="1600">
              <a:latin typeface="Montserrat Medium" panose="00000600000000000000" pitchFamily="2" charset="0"/>
            </a:endParaRPr>
          </a:p>
          <a:p>
            <a:r>
              <a:rPr lang="fr-FR" sz="1600">
                <a:latin typeface="Montserrat Medium" panose="00000600000000000000" pitchFamily="2" charset="0"/>
              </a:rPr>
              <a:t>Possibilité de consulter les infobulles en survolant les icônes : ici information que le plugin n’a pas été mis à jour</a:t>
            </a:r>
          </a:p>
        </p:txBody>
      </p:sp>
    </p:spTree>
    <p:extLst>
      <p:ext uri="{BB962C8B-B14F-4D97-AF65-F5344CB8AC3E}">
        <p14:creationId xmlns:p14="http://schemas.microsoft.com/office/powerpoint/2010/main" val="35808189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94925C8C-003D-5592-19A2-2B08F415A374}"/>
              </a:ext>
            </a:extLst>
          </p:cNvPr>
          <p:cNvPicPr>
            <a:picLocks noGrp="1" noChangeAspect="1"/>
          </p:cNvPicPr>
          <p:nvPr>
            <p:ph idx="1"/>
          </p:nvPr>
        </p:nvPicPr>
        <p:blipFill>
          <a:blip r:embed="rId2"/>
          <a:stretch>
            <a:fillRect/>
          </a:stretch>
        </p:blipFill>
        <p:spPr>
          <a:xfrm>
            <a:off x="1039719" y="3067624"/>
            <a:ext cx="8489950" cy="951305"/>
          </a:xfrm>
        </p:spPr>
      </p:pic>
      <p:pic>
        <p:nvPicPr>
          <p:cNvPr id="6" name="Image 5">
            <a:extLst>
              <a:ext uri="{FF2B5EF4-FFF2-40B4-BE49-F238E27FC236}">
                <a16:creationId xmlns:a16="http://schemas.microsoft.com/office/drawing/2014/main" id="{C4F3B2BF-ADDD-D379-A1E5-29F0D07AD900}"/>
              </a:ext>
            </a:extLst>
          </p:cNvPr>
          <p:cNvPicPr>
            <a:picLocks noChangeAspect="1"/>
          </p:cNvPicPr>
          <p:nvPr/>
        </p:nvPicPr>
        <p:blipFill>
          <a:blip r:embed="rId3"/>
          <a:stretch>
            <a:fillRect/>
          </a:stretch>
        </p:blipFill>
        <p:spPr>
          <a:xfrm>
            <a:off x="485391" y="1049714"/>
            <a:ext cx="9242612" cy="1398836"/>
          </a:xfrm>
          <a:prstGeom prst="rect">
            <a:avLst/>
          </a:prstGeom>
        </p:spPr>
      </p:pic>
      <p:sp>
        <p:nvSpPr>
          <p:cNvPr id="7" name="Titre 1">
            <a:extLst>
              <a:ext uri="{FF2B5EF4-FFF2-40B4-BE49-F238E27FC236}">
                <a16:creationId xmlns:a16="http://schemas.microsoft.com/office/drawing/2014/main" id="{F0AE8470-C6AF-4FAE-01D5-80CAD08D9A4A}"/>
              </a:ext>
            </a:extLst>
          </p:cNvPr>
          <p:cNvSpPr txBox="1">
            <a:spLocks/>
          </p:cNvSpPr>
          <p:nvPr/>
        </p:nvSpPr>
        <p:spPr>
          <a:xfrm>
            <a:off x="1238491" y="419101"/>
            <a:ext cx="8489512" cy="482599"/>
          </a:xfrm>
          <a:prstGeom prst="rect">
            <a:avLst/>
          </a:prstGeom>
        </p:spPr>
        <p:txBody>
          <a:bodyPr/>
          <a:lstStyle>
            <a:lvl1pPr algn="ctr" defTabSz="742950" rtl="0" eaLnBrk="1" latinLnBrk="0" hangingPunct="1">
              <a:lnSpc>
                <a:spcPct val="90000"/>
              </a:lnSpc>
              <a:spcBef>
                <a:spcPct val="0"/>
              </a:spcBef>
              <a:buNone/>
              <a:defRPr sz="2925" b="0" kern="1200">
                <a:solidFill>
                  <a:schemeClr val="tx1"/>
                </a:solidFill>
                <a:latin typeface="Montserrat ExtraBold" pitchFamily="2" charset="0"/>
                <a:ea typeface="+mj-ea"/>
                <a:cs typeface="+mj-cs"/>
              </a:defRPr>
            </a:lvl1pPr>
          </a:lstStyle>
          <a:p>
            <a:pPr algn="l" fontAlgn="base"/>
            <a:r>
              <a:rPr lang="fr-FR" sz="2400">
                <a:ea typeface="Calibri"/>
                <a:cs typeface="Calibri"/>
              </a:rPr>
              <a:t>8</a:t>
            </a:r>
            <a:r>
              <a:rPr lang="fr-FR" sz="2400" b="0" i="0">
                <a:effectLst/>
                <a:ea typeface="Calibri"/>
                <a:cs typeface="Calibri"/>
              </a:rPr>
              <a:t>. L’onglet des projets </a:t>
            </a:r>
            <a:r>
              <a:rPr lang="fr-FR" sz="2400" err="1">
                <a:ea typeface="Calibri"/>
                <a:cs typeface="Calibri"/>
              </a:rPr>
              <a:t>QGis</a:t>
            </a:r>
            <a:r>
              <a:rPr lang="fr-FR" sz="2400">
                <a:ea typeface="Calibri"/>
                <a:cs typeface="Calibri"/>
              </a:rPr>
              <a:t>, </a:t>
            </a:r>
            <a:r>
              <a:rPr lang="fr-FR" sz="2400" b="0" i="0">
                <a:effectLst/>
                <a:ea typeface="Calibri"/>
                <a:cs typeface="Calibri"/>
              </a:rPr>
              <a:t>tu consulteras</a:t>
            </a:r>
            <a:br>
              <a:rPr lang="fr-FR" sz="3200" b="0" i="0">
                <a:effectLst/>
              </a:rPr>
            </a:br>
            <a:r>
              <a:rPr lang="fr-FR" sz="3200">
                <a:cs typeface="Calibri"/>
              </a:rPr>
              <a:t> </a:t>
            </a:r>
            <a:endParaRPr lang="fr-FR" sz="2400"/>
          </a:p>
        </p:txBody>
      </p:sp>
      <p:pic>
        <p:nvPicPr>
          <p:cNvPr id="2" name="Image 1">
            <a:extLst>
              <a:ext uri="{FF2B5EF4-FFF2-40B4-BE49-F238E27FC236}">
                <a16:creationId xmlns:a16="http://schemas.microsoft.com/office/drawing/2014/main" id="{E2849C1D-878F-3C11-B587-B4A26331FF52}"/>
              </a:ext>
            </a:extLst>
          </p:cNvPr>
          <p:cNvPicPr>
            <a:picLocks noChangeAspect="1"/>
          </p:cNvPicPr>
          <p:nvPr/>
        </p:nvPicPr>
        <p:blipFill>
          <a:blip r:embed="rId4"/>
          <a:stretch>
            <a:fillRect/>
          </a:stretch>
        </p:blipFill>
        <p:spPr>
          <a:xfrm>
            <a:off x="2190915" y="4018929"/>
            <a:ext cx="6435808" cy="2693032"/>
          </a:xfrm>
          <a:prstGeom prst="rect">
            <a:avLst/>
          </a:prstGeom>
        </p:spPr>
      </p:pic>
    </p:spTree>
    <p:extLst>
      <p:ext uri="{BB962C8B-B14F-4D97-AF65-F5344CB8AC3E}">
        <p14:creationId xmlns:p14="http://schemas.microsoft.com/office/powerpoint/2010/main" val="23268295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2824DC-C7F1-71B9-2304-041DB73FE57B}"/>
              </a:ext>
            </a:extLst>
          </p:cNvPr>
          <p:cNvSpPr>
            <a:spLocks noGrp="1"/>
          </p:cNvSpPr>
          <p:nvPr>
            <p:ph type="ctrTitle"/>
          </p:nvPr>
        </p:nvSpPr>
        <p:spPr>
          <a:xfrm>
            <a:off x="164023" y="1517218"/>
            <a:ext cx="9577953" cy="2387600"/>
          </a:xfrm>
        </p:spPr>
        <p:txBody>
          <a:bodyPr/>
          <a:lstStyle/>
          <a:p>
            <a:r>
              <a:rPr lang="fr-FR" sz="5400">
                <a:effectLst/>
                <a:ea typeface="Calibri" panose="020F0502020204030204" pitchFamily="34" charset="0"/>
                <a:cs typeface="Aptos" panose="020B0004020202020204" pitchFamily="34" charset="0"/>
              </a:rPr>
              <a:t>OPEN D.E.C.I.</a:t>
            </a:r>
            <a:br>
              <a:rPr lang="fr-FR" sz="5400">
                <a:effectLst/>
                <a:ea typeface="Calibri" panose="020F0502020204030204" pitchFamily="34" charset="0"/>
                <a:cs typeface="Aptos" panose="020B0004020202020204" pitchFamily="34" charset="0"/>
              </a:rPr>
            </a:br>
            <a:endParaRPr lang="fr-FR" sz="5400" b="0"/>
          </a:p>
        </p:txBody>
      </p:sp>
    </p:spTree>
    <p:extLst>
      <p:ext uri="{BB962C8B-B14F-4D97-AF65-F5344CB8AC3E}">
        <p14:creationId xmlns:p14="http://schemas.microsoft.com/office/powerpoint/2010/main" val="139719472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0B69FA-323E-5C38-B781-ABD00632BC0E}"/>
              </a:ext>
            </a:extLst>
          </p:cNvPr>
          <p:cNvSpPr>
            <a:spLocks noGrp="1"/>
          </p:cNvSpPr>
          <p:nvPr>
            <p:ph type="title"/>
          </p:nvPr>
        </p:nvSpPr>
        <p:spPr>
          <a:xfrm>
            <a:off x="1238492" y="419101"/>
            <a:ext cx="8489512" cy="847725"/>
          </a:xfrm>
        </p:spPr>
        <p:txBody>
          <a:bodyPr/>
          <a:lstStyle/>
          <a:p>
            <a:pPr algn="l" rtl="0" fontAlgn="base"/>
            <a:r>
              <a:rPr lang="fr-FR" sz="2400" b="0" i="0">
                <a:effectLst/>
              </a:rPr>
              <a:t>9. Des poupées russes tu te méfieras</a:t>
            </a:r>
          </a:p>
        </p:txBody>
      </p:sp>
      <p:sp>
        <p:nvSpPr>
          <p:cNvPr id="3" name="Espace réservé du contenu 2">
            <a:extLst>
              <a:ext uri="{FF2B5EF4-FFF2-40B4-BE49-F238E27FC236}">
                <a16:creationId xmlns:a16="http://schemas.microsoft.com/office/drawing/2014/main" id="{D0BEAAAB-0F03-CFD6-B12D-8599B63520E3}"/>
              </a:ext>
            </a:extLst>
          </p:cNvPr>
          <p:cNvSpPr>
            <a:spLocks noGrp="1"/>
          </p:cNvSpPr>
          <p:nvPr>
            <p:ph idx="1"/>
          </p:nvPr>
        </p:nvSpPr>
        <p:spPr>
          <a:xfrm>
            <a:off x="1238491" y="1637414"/>
            <a:ext cx="8489512" cy="3759939"/>
          </a:xfrm>
        </p:spPr>
        <p:txBody>
          <a:bodyPr lIns="91440" tIns="45720" rIns="91440" bIns="45720" anchor="t"/>
          <a:lstStyle/>
          <a:p>
            <a:pPr marL="185420" indent="-185420"/>
            <a:r>
              <a:rPr lang="fr-FR" sz="1600">
                <a:latin typeface="Montserrat Medium"/>
              </a:rPr>
              <a:t>Ne pas intégrer des flux </a:t>
            </a:r>
            <a:r>
              <a:rPr lang="fr-FR" sz="1600" err="1">
                <a:latin typeface="Montserrat Medium"/>
              </a:rPr>
              <a:t>Lizmap</a:t>
            </a:r>
            <a:r>
              <a:rPr lang="fr-FR" sz="1600">
                <a:latin typeface="Montserrat Medium"/>
              </a:rPr>
              <a:t> dans d’autres projets </a:t>
            </a:r>
            <a:r>
              <a:rPr lang="fr-FR" sz="1600" err="1">
                <a:latin typeface="Montserrat Medium"/>
              </a:rPr>
              <a:t>Lizmap</a:t>
            </a:r>
            <a:endParaRPr lang="fr-FR" sz="1600">
              <a:latin typeface="Montserrat Medium"/>
            </a:endParaRPr>
          </a:p>
          <a:p>
            <a:pPr marL="0" indent="0">
              <a:buNone/>
            </a:pPr>
            <a:endParaRPr lang="fr-FR" sz="1600">
              <a:latin typeface="Montserrat Medium" panose="00000600000000000000" pitchFamily="2" charset="0"/>
            </a:endParaRPr>
          </a:p>
          <a:p>
            <a:pPr marL="185420" indent="-185420"/>
            <a:r>
              <a:rPr lang="fr-FR" sz="1600">
                <a:latin typeface="Montserrat Medium" panose="00000600000000000000" pitchFamily="2" charset="0"/>
              </a:rPr>
              <a:t>Eviter les triggers en cascade</a:t>
            </a:r>
          </a:p>
          <a:p>
            <a:pPr marL="185420" indent="-185420"/>
            <a:endParaRPr lang="fr-FR" sz="1600">
              <a:latin typeface="Montserrat Medium" panose="00000600000000000000" pitchFamily="2" charset="0"/>
            </a:endParaRPr>
          </a:p>
          <a:p>
            <a:pPr marL="185420" indent="-185420"/>
            <a:r>
              <a:rPr lang="fr-FR" sz="1600">
                <a:latin typeface="Montserrat Medium" panose="00000600000000000000" pitchFamily="2" charset="0"/>
              </a:rPr>
              <a:t>Eviter les vues en cascade</a:t>
            </a:r>
          </a:p>
        </p:txBody>
      </p:sp>
      <p:pic>
        <p:nvPicPr>
          <p:cNvPr id="7" name="Image 6" descr="Une image contenant vitesse, objets en métal, cercle, transport&#10;&#10;Description générée automatiquement">
            <a:extLst>
              <a:ext uri="{FF2B5EF4-FFF2-40B4-BE49-F238E27FC236}">
                <a16:creationId xmlns:a16="http://schemas.microsoft.com/office/drawing/2014/main" id="{5EA81B6E-A6E8-7A0F-BA0E-FB7F383935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56379" y="3471530"/>
            <a:ext cx="4053735" cy="2755962"/>
          </a:xfrm>
          <a:prstGeom prst="rect">
            <a:avLst/>
          </a:prstGeom>
        </p:spPr>
      </p:pic>
    </p:spTree>
    <p:extLst>
      <p:ext uri="{BB962C8B-B14F-4D97-AF65-F5344CB8AC3E}">
        <p14:creationId xmlns:p14="http://schemas.microsoft.com/office/powerpoint/2010/main" val="41759219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0B69FA-323E-5C38-B781-ABD00632BC0E}"/>
              </a:ext>
            </a:extLst>
          </p:cNvPr>
          <p:cNvSpPr>
            <a:spLocks noGrp="1"/>
          </p:cNvSpPr>
          <p:nvPr>
            <p:ph type="title"/>
          </p:nvPr>
        </p:nvSpPr>
        <p:spPr>
          <a:xfrm>
            <a:off x="1238491" y="419101"/>
            <a:ext cx="8489512" cy="847725"/>
          </a:xfrm>
        </p:spPr>
        <p:txBody>
          <a:bodyPr/>
          <a:lstStyle/>
          <a:p>
            <a:pPr algn="l" rtl="0" fontAlgn="base">
              <a:buFont typeface="+mj-lt"/>
              <a:buAutoNum type="arabicPeriod" startAt="10"/>
            </a:pPr>
            <a:r>
              <a:rPr lang="fr-FR" sz="2400" b="0" i="0">
                <a:effectLst/>
              </a:rPr>
              <a:t> Les nouveaux flux de la Geoplateforme tu configureras </a:t>
            </a:r>
          </a:p>
        </p:txBody>
      </p:sp>
      <p:sp>
        <p:nvSpPr>
          <p:cNvPr id="15" name="ZoneTexte 14">
            <a:extLst>
              <a:ext uri="{FF2B5EF4-FFF2-40B4-BE49-F238E27FC236}">
                <a16:creationId xmlns:a16="http://schemas.microsoft.com/office/drawing/2014/main" id="{77C951CF-F583-B302-60EE-D3C909401100}"/>
              </a:ext>
            </a:extLst>
          </p:cNvPr>
          <p:cNvSpPr txBox="1"/>
          <p:nvPr/>
        </p:nvSpPr>
        <p:spPr>
          <a:xfrm>
            <a:off x="1880758" y="1995687"/>
            <a:ext cx="7398547" cy="338554"/>
          </a:xfrm>
          <a:prstGeom prst="rect">
            <a:avLst/>
          </a:prstGeom>
          <a:noFill/>
        </p:spPr>
        <p:txBody>
          <a:bodyPr wrap="square">
            <a:spAutoFit/>
          </a:bodyPr>
          <a:lstStyle/>
          <a:p>
            <a:r>
              <a:rPr lang="fr-FR" sz="1600">
                <a:latin typeface="Montserrat Medium" panose="00000600000000000000" pitchFamily="2" charset="0"/>
              </a:rPr>
              <a:t>Vérifier que les url intégrées dans les projets sont bien à jour !</a:t>
            </a:r>
          </a:p>
        </p:txBody>
      </p:sp>
      <p:grpSp>
        <p:nvGrpSpPr>
          <p:cNvPr id="23" name="Groupe 22">
            <a:extLst>
              <a:ext uri="{FF2B5EF4-FFF2-40B4-BE49-F238E27FC236}">
                <a16:creationId xmlns:a16="http://schemas.microsoft.com/office/drawing/2014/main" id="{A3E34180-4B43-CBD8-ED19-3F5DE04824AA}"/>
              </a:ext>
            </a:extLst>
          </p:cNvPr>
          <p:cNvGrpSpPr/>
          <p:nvPr/>
        </p:nvGrpSpPr>
        <p:grpSpPr>
          <a:xfrm>
            <a:off x="1566102" y="4068209"/>
            <a:ext cx="4013930" cy="338554"/>
            <a:chOff x="1210731" y="3064204"/>
            <a:chExt cx="4013930" cy="338554"/>
          </a:xfrm>
        </p:grpSpPr>
        <p:sp>
          <p:nvSpPr>
            <p:cNvPr id="12" name="ZoneTexte 11">
              <a:extLst>
                <a:ext uri="{FF2B5EF4-FFF2-40B4-BE49-F238E27FC236}">
                  <a16:creationId xmlns:a16="http://schemas.microsoft.com/office/drawing/2014/main" id="{43AFFB3F-A215-7E7D-C796-0207345492D5}"/>
                </a:ext>
              </a:extLst>
            </p:cNvPr>
            <p:cNvSpPr txBox="1"/>
            <p:nvPr/>
          </p:nvSpPr>
          <p:spPr>
            <a:xfrm>
              <a:off x="1210731" y="3064204"/>
              <a:ext cx="4013930" cy="338554"/>
            </a:xfrm>
            <a:prstGeom prst="rect">
              <a:avLst/>
            </a:prstGeom>
            <a:noFill/>
          </p:spPr>
          <p:txBody>
            <a:bodyPr wrap="square">
              <a:spAutoFit/>
            </a:bodyPr>
            <a:lstStyle/>
            <a:p>
              <a:r>
                <a:rPr lang="fr-FR" sz="1600">
                  <a:latin typeface="Montserrat Medium" panose="00000600000000000000" pitchFamily="2" charset="0"/>
                </a:rPr>
                <a:t>https://wxs.ign.fr/{cle}/</a:t>
              </a:r>
              <a:r>
                <a:rPr lang="fr-FR" sz="1600" err="1">
                  <a:latin typeface="Montserrat Medium" panose="00000600000000000000" pitchFamily="2" charset="0"/>
                </a:rPr>
                <a:t>geoportail</a:t>
              </a:r>
              <a:r>
                <a:rPr lang="fr-FR" sz="1600">
                  <a:latin typeface="Montserrat Medium" panose="00000600000000000000" pitchFamily="2" charset="0"/>
                </a:rPr>
                <a:t>/...</a:t>
              </a:r>
            </a:p>
          </p:txBody>
        </p:sp>
        <p:sp>
          <p:nvSpPr>
            <p:cNvPr id="17" name="Rectangle 16">
              <a:extLst>
                <a:ext uri="{FF2B5EF4-FFF2-40B4-BE49-F238E27FC236}">
                  <a16:creationId xmlns:a16="http://schemas.microsoft.com/office/drawing/2014/main" id="{EACD1B77-9733-C589-6E72-27173B6E609E}"/>
                </a:ext>
              </a:extLst>
            </p:cNvPr>
            <p:cNvSpPr/>
            <p:nvPr/>
          </p:nvSpPr>
          <p:spPr>
            <a:xfrm>
              <a:off x="1996164" y="3064204"/>
              <a:ext cx="3013752" cy="338554"/>
            </a:xfrm>
            <a:prstGeom prst="rect">
              <a:avLst/>
            </a:prstGeom>
            <a:noFill/>
            <a:ln w="2857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fr-FR"/>
            </a:p>
          </p:txBody>
        </p:sp>
      </p:grpSp>
      <p:grpSp>
        <p:nvGrpSpPr>
          <p:cNvPr id="24" name="Groupe 23">
            <a:extLst>
              <a:ext uri="{FF2B5EF4-FFF2-40B4-BE49-F238E27FC236}">
                <a16:creationId xmlns:a16="http://schemas.microsoft.com/office/drawing/2014/main" id="{E85571F7-34E2-6CEE-680E-86B83F06FF34}"/>
              </a:ext>
            </a:extLst>
          </p:cNvPr>
          <p:cNvGrpSpPr/>
          <p:nvPr/>
        </p:nvGrpSpPr>
        <p:grpSpPr>
          <a:xfrm>
            <a:off x="6464284" y="3990090"/>
            <a:ext cx="2453584" cy="338554"/>
            <a:chOff x="1702780" y="4573349"/>
            <a:chExt cx="2453584" cy="338554"/>
          </a:xfrm>
        </p:grpSpPr>
        <p:sp>
          <p:nvSpPr>
            <p:cNvPr id="13" name="ZoneTexte 12">
              <a:extLst>
                <a:ext uri="{FF2B5EF4-FFF2-40B4-BE49-F238E27FC236}">
                  <a16:creationId xmlns:a16="http://schemas.microsoft.com/office/drawing/2014/main" id="{7B86F450-AA4F-5C09-2A1A-9251A8EEEF89}"/>
                </a:ext>
              </a:extLst>
            </p:cNvPr>
            <p:cNvSpPr txBox="1"/>
            <p:nvPr/>
          </p:nvSpPr>
          <p:spPr>
            <a:xfrm>
              <a:off x="1702780" y="4573349"/>
              <a:ext cx="2453584" cy="338554"/>
            </a:xfrm>
            <a:prstGeom prst="rect">
              <a:avLst/>
            </a:prstGeom>
            <a:noFill/>
          </p:spPr>
          <p:txBody>
            <a:bodyPr wrap="square" rtlCol="0">
              <a:spAutoFit/>
            </a:bodyPr>
            <a:lstStyle/>
            <a:p>
              <a:r>
                <a:rPr lang="fr-FR" sz="1600">
                  <a:latin typeface="Montserrat Medium" panose="00000600000000000000" pitchFamily="2" charset="0"/>
                </a:rPr>
                <a:t>https://data.geopf.fr/...</a:t>
              </a:r>
            </a:p>
          </p:txBody>
        </p:sp>
        <p:sp>
          <p:nvSpPr>
            <p:cNvPr id="18" name="Rectangle 17">
              <a:extLst>
                <a:ext uri="{FF2B5EF4-FFF2-40B4-BE49-F238E27FC236}">
                  <a16:creationId xmlns:a16="http://schemas.microsoft.com/office/drawing/2014/main" id="{CCE91C0A-D176-5903-95C5-E554DE13E04C}"/>
                </a:ext>
              </a:extLst>
            </p:cNvPr>
            <p:cNvSpPr/>
            <p:nvPr/>
          </p:nvSpPr>
          <p:spPr>
            <a:xfrm>
              <a:off x="2515386" y="4573349"/>
              <a:ext cx="1640977" cy="338554"/>
            </a:xfrm>
            <a:prstGeom prst="rect">
              <a:avLst/>
            </a:prstGeom>
            <a:noFill/>
            <a:ln w="2857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fr-FR"/>
            </a:p>
          </p:txBody>
        </p:sp>
      </p:grpSp>
      <p:sp>
        <p:nvSpPr>
          <p:cNvPr id="20" name="ZoneTexte 19">
            <a:extLst>
              <a:ext uri="{FF2B5EF4-FFF2-40B4-BE49-F238E27FC236}">
                <a16:creationId xmlns:a16="http://schemas.microsoft.com/office/drawing/2014/main" id="{C5005E49-6D9D-0EA8-931B-1E63BBDCA15F}"/>
              </a:ext>
            </a:extLst>
          </p:cNvPr>
          <p:cNvSpPr txBox="1"/>
          <p:nvPr/>
        </p:nvSpPr>
        <p:spPr>
          <a:xfrm>
            <a:off x="2408451" y="3219610"/>
            <a:ext cx="1648691" cy="400110"/>
          </a:xfrm>
          <a:prstGeom prst="rect">
            <a:avLst/>
          </a:prstGeom>
          <a:noFill/>
        </p:spPr>
        <p:txBody>
          <a:bodyPr wrap="square" rtlCol="0">
            <a:spAutoFit/>
          </a:bodyPr>
          <a:lstStyle/>
          <a:p>
            <a:r>
              <a:rPr lang="fr-FR" sz="2000">
                <a:latin typeface="Montserrat Medium" panose="00000600000000000000" pitchFamily="2" charset="0"/>
              </a:rPr>
              <a:t>Géoportail</a:t>
            </a:r>
          </a:p>
        </p:txBody>
      </p:sp>
      <p:sp>
        <p:nvSpPr>
          <p:cNvPr id="21" name="Flèche : bas 20">
            <a:extLst>
              <a:ext uri="{FF2B5EF4-FFF2-40B4-BE49-F238E27FC236}">
                <a16:creationId xmlns:a16="http://schemas.microsoft.com/office/drawing/2014/main" id="{23B3423D-7309-637E-65B8-987DBE7A0117}"/>
              </a:ext>
            </a:extLst>
          </p:cNvPr>
          <p:cNvSpPr/>
          <p:nvPr/>
        </p:nvSpPr>
        <p:spPr>
          <a:xfrm rot="16200000">
            <a:off x="5064086" y="3036150"/>
            <a:ext cx="563526" cy="78569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ZoneTexte 21">
            <a:extLst>
              <a:ext uri="{FF2B5EF4-FFF2-40B4-BE49-F238E27FC236}">
                <a16:creationId xmlns:a16="http://schemas.microsoft.com/office/drawing/2014/main" id="{1AC38076-717D-2CDE-11D8-47C8701D3029}"/>
              </a:ext>
            </a:extLst>
          </p:cNvPr>
          <p:cNvSpPr txBox="1"/>
          <p:nvPr/>
        </p:nvSpPr>
        <p:spPr>
          <a:xfrm>
            <a:off x="6442840" y="3226072"/>
            <a:ext cx="2475028" cy="400110"/>
          </a:xfrm>
          <a:prstGeom prst="rect">
            <a:avLst/>
          </a:prstGeom>
          <a:noFill/>
        </p:spPr>
        <p:txBody>
          <a:bodyPr wrap="square" rtlCol="0">
            <a:spAutoFit/>
          </a:bodyPr>
          <a:lstStyle/>
          <a:p>
            <a:r>
              <a:rPr lang="fr-FR" sz="2000" err="1">
                <a:latin typeface="Montserrat Medium" panose="00000600000000000000" pitchFamily="2" charset="0"/>
              </a:rPr>
              <a:t>Géoplateforme</a:t>
            </a:r>
            <a:endParaRPr lang="fr-FR" sz="2000">
              <a:latin typeface="Montserrat Medium" panose="00000600000000000000" pitchFamily="2" charset="0"/>
            </a:endParaRPr>
          </a:p>
        </p:txBody>
      </p:sp>
    </p:spTree>
    <p:extLst>
      <p:ext uri="{BB962C8B-B14F-4D97-AF65-F5344CB8AC3E}">
        <p14:creationId xmlns:p14="http://schemas.microsoft.com/office/powerpoint/2010/main" val="159081323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0B69FA-323E-5C38-B781-ABD00632BC0E}"/>
              </a:ext>
            </a:extLst>
          </p:cNvPr>
          <p:cNvSpPr>
            <a:spLocks noGrp="1"/>
          </p:cNvSpPr>
          <p:nvPr>
            <p:ph type="title"/>
          </p:nvPr>
        </p:nvSpPr>
        <p:spPr>
          <a:xfrm>
            <a:off x="1238491" y="419101"/>
            <a:ext cx="8489512" cy="847725"/>
          </a:xfrm>
        </p:spPr>
        <p:txBody>
          <a:bodyPr/>
          <a:lstStyle/>
          <a:p>
            <a:pPr algn="l" rtl="0" fontAlgn="base">
              <a:buFont typeface="+mj-lt"/>
              <a:buAutoNum type="arabicPeriod" startAt="10"/>
            </a:pPr>
            <a:r>
              <a:rPr lang="fr-FR" sz="2400" b="0" i="0">
                <a:effectLst/>
              </a:rPr>
              <a:t> Les nouveaux flux de la Geoplateforme tu configureras </a:t>
            </a:r>
          </a:p>
        </p:txBody>
      </p:sp>
      <p:grpSp>
        <p:nvGrpSpPr>
          <p:cNvPr id="7" name="Groupe 6">
            <a:extLst>
              <a:ext uri="{FF2B5EF4-FFF2-40B4-BE49-F238E27FC236}">
                <a16:creationId xmlns:a16="http://schemas.microsoft.com/office/drawing/2014/main" id="{3B9E5E98-1C54-D0F8-CF55-6A46E957DE87}"/>
              </a:ext>
            </a:extLst>
          </p:cNvPr>
          <p:cNvGrpSpPr/>
          <p:nvPr/>
        </p:nvGrpSpPr>
        <p:grpSpPr>
          <a:xfrm>
            <a:off x="2564900" y="1273577"/>
            <a:ext cx="4455003" cy="4882788"/>
            <a:chOff x="2564900" y="1590543"/>
            <a:chExt cx="4455003" cy="4882788"/>
          </a:xfrm>
        </p:grpSpPr>
        <p:pic>
          <p:nvPicPr>
            <p:cNvPr id="6" name="Image 5">
              <a:extLst>
                <a:ext uri="{FF2B5EF4-FFF2-40B4-BE49-F238E27FC236}">
                  <a16:creationId xmlns:a16="http://schemas.microsoft.com/office/drawing/2014/main" id="{D98F6104-A7BA-46A2-FDE9-B4E1660A4CF0}"/>
                </a:ext>
              </a:extLst>
            </p:cNvPr>
            <p:cNvPicPr>
              <a:picLocks noChangeAspect="1"/>
            </p:cNvPicPr>
            <p:nvPr/>
          </p:nvPicPr>
          <p:blipFill>
            <a:blip r:embed="rId3"/>
            <a:stretch>
              <a:fillRect/>
            </a:stretch>
          </p:blipFill>
          <p:spPr>
            <a:xfrm>
              <a:off x="2886097" y="1590543"/>
              <a:ext cx="4133806" cy="4882788"/>
            </a:xfrm>
            <a:prstGeom prst="rect">
              <a:avLst/>
            </a:prstGeom>
          </p:spPr>
        </p:pic>
        <p:sp>
          <p:nvSpPr>
            <p:cNvPr id="8" name="Flèche : bas 7">
              <a:extLst>
                <a:ext uri="{FF2B5EF4-FFF2-40B4-BE49-F238E27FC236}">
                  <a16:creationId xmlns:a16="http://schemas.microsoft.com/office/drawing/2014/main" id="{F59035A3-4B49-B31A-81FF-44F92F08D64A}"/>
                </a:ext>
              </a:extLst>
            </p:cNvPr>
            <p:cNvSpPr/>
            <p:nvPr/>
          </p:nvSpPr>
          <p:spPr>
            <a:xfrm rot="16200000">
              <a:off x="2660491" y="2922888"/>
              <a:ext cx="266218" cy="428263"/>
            </a:xfrm>
            <a:prstGeom prst="downArrow">
              <a:avLst/>
            </a:prstGeom>
            <a:solidFill>
              <a:srgbClr val="F18B1A"/>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fr-FR" b="1"/>
            </a:p>
          </p:txBody>
        </p:sp>
        <p:sp>
          <p:nvSpPr>
            <p:cNvPr id="9" name="Flèche : bas 8">
              <a:extLst>
                <a:ext uri="{FF2B5EF4-FFF2-40B4-BE49-F238E27FC236}">
                  <a16:creationId xmlns:a16="http://schemas.microsoft.com/office/drawing/2014/main" id="{DBE8CC37-AA08-27F9-1B2D-6D52ACFB1303}"/>
                </a:ext>
              </a:extLst>
            </p:cNvPr>
            <p:cNvSpPr/>
            <p:nvPr/>
          </p:nvSpPr>
          <p:spPr>
            <a:xfrm rot="16200000">
              <a:off x="2645923" y="4804894"/>
              <a:ext cx="266218" cy="428263"/>
            </a:xfrm>
            <a:prstGeom prst="downArrow">
              <a:avLst/>
            </a:prstGeom>
            <a:solidFill>
              <a:srgbClr val="F18B1A"/>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fr-FR" b="1"/>
            </a:p>
          </p:txBody>
        </p:sp>
      </p:grpSp>
    </p:spTree>
    <p:extLst>
      <p:ext uri="{BB962C8B-B14F-4D97-AF65-F5344CB8AC3E}">
        <p14:creationId xmlns:p14="http://schemas.microsoft.com/office/powerpoint/2010/main" val="41145565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0B69FA-323E-5C38-B781-ABD00632BC0E}"/>
              </a:ext>
            </a:extLst>
          </p:cNvPr>
          <p:cNvSpPr>
            <a:spLocks noGrp="1"/>
          </p:cNvSpPr>
          <p:nvPr>
            <p:ph type="title"/>
          </p:nvPr>
        </p:nvSpPr>
        <p:spPr>
          <a:xfrm>
            <a:off x="1238491" y="419101"/>
            <a:ext cx="8489512" cy="847725"/>
          </a:xfrm>
        </p:spPr>
        <p:txBody>
          <a:bodyPr/>
          <a:lstStyle/>
          <a:p>
            <a:pPr algn="l" rtl="0" fontAlgn="base">
              <a:buFont typeface="+mj-lt"/>
              <a:buAutoNum type="arabicPeriod" startAt="10"/>
            </a:pPr>
            <a:r>
              <a:rPr lang="fr-FR" sz="2400" b="0" i="0">
                <a:effectLst/>
              </a:rPr>
              <a:t> Les nouveaux flux de la Geoplateforme tu configureras </a:t>
            </a:r>
          </a:p>
        </p:txBody>
      </p:sp>
      <p:grpSp>
        <p:nvGrpSpPr>
          <p:cNvPr id="7" name="Groupe 6">
            <a:extLst>
              <a:ext uri="{FF2B5EF4-FFF2-40B4-BE49-F238E27FC236}">
                <a16:creationId xmlns:a16="http://schemas.microsoft.com/office/drawing/2014/main" id="{3B9E5E98-1C54-D0F8-CF55-6A46E957DE87}"/>
              </a:ext>
            </a:extLst>
          </p:cNvPr>
          <p:cNvGrpSpPr/>
          <p:nvPr/>
        </p:nvGrpSpPr>
        <p:grpSpPr>
          <a:xfrm>
            <a:off x="2564900" y="1273577"/>
            <a:ext cx="4455003" cy="4882788"/>
            <a:chOff x="2564900" y="1590543"/>
            <a:chExt cx="4455003" cy="4882788"/>
          </a:xfrm>
        </p:grpSpPr>
        <p:pic>
          <p:nvPicPr>
            <p:cNvPr id="6" name="Image 5">
              <a:extLst>
                <a:ext uri="{FF2B5EF4-FFF2-40B4-BE49-F238E27FC236}">
                  <a16:creationId xmlns:a16="http://schemas.microsoft.com/office/drawing/2014/main" id="{D98F6104-A7BA-46A2-FDE9-B4E1660A4CF0}"/>
                </a:ext>
              </a:extLst>
            </p:cNvPr>
            <p:cNvPicPr>
              <a:picLocks noChangeAspect="1"/>
            </p:cNvPicPr>
            <p:nvPr/>
          </p:nvPicPr>
          <p:blipFill>
            <a:blip r:embed="rId3"/>
            <a:stretch>
              <a:fillRect/>
            </a:stretch>
          </p:blipFill>
          <p:spPr>
            <a:xfrm>
              <a:off x="2886097" y="1590543"/>
              <a:ext cx="4133806" cy="4882788"/>
            </a:xfrm>
            <a:prstGeom prst="rect">
              <a:avLst/>
            </a:prstGeom>
          </p:spPr>
        </p:pic>
        <p:sp>
          <p:nvSpPr>
            <p:cNvPr id="8" name="Flèche : bas 7">
              <a:extLst>
                <a:ext uri="{FF2B5EF4-FFF2-40B4-BE49-F238E27FC236}">
                  <a16:creationId xmlns:a16="http://schemas.microsoft.com/office/drawing/2014/main" id="{F59035A3-4B49-B31A-81FF-44F92F08D64A}"/>
                </a:ext>
              </a:extLst>
            </p:cNvPr>
            <p:cNvSpPr/>
            <p:nvPr/>
          </p:nvSpPr>
          <p:spPr>
            <a:xfrm rot="16200000">
              <a:off x="2660491" y="2922888"/>
              <a:ext cx="266218" cy="428263"/>
            </a:xfrm>
            <a:prstGeom prst="downArrow">
              <a:avLst/>
            </a:prstGeom>
            <a:solidFill>
              <a:srgbClr val="F18B1A"/>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fr-FR" b="1"/>
            </a:p>
          </p:txBody>
        </p:sp>
        <p:sp>
          <p:nvSpPr>
            <p:cNvPr id="9" name="Flèche : bas 8">
              <a:extLst>
                <a:ext uri="{FF2B5EF4-FFF2-40B4-BE49-F238E27FC236}">
                  <a16:creationId xmlns:a16="http://schemas.microsoft.com/office/drawing/2014/main" id="{DBE8CC37-AA08-27F9-1B2D-6D52ACFB1303}"/>
                </a:ext>
              </a:extLst>
            </p:cNvPr>
            <p:cNvSpPr/>
            <p:nvPr/>
          </p:nvSpPr>
          <p:spPr>
            <a:xfrm rot="16200000">
              <a:off x="2645923" y="4804894"/>
              <a:ext cx="266218" cy="428263"/>
            </a:xfrm>
            <a:prstGeom prst="downArrow">
              <a:avLst/>
            </a:prstGeom>
            <a:solidFill>
              <a:srgbClr val="F18B1A"/>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fr-FR" b="1"/>
            </a:p>
          </p:txBody>
        </p:sp>
      </p:grpSp>
      <p:sp>
        <p:nvSpPr>
          <p:cNvPr id="11" name="ZoneTexte 10">
            <a:extLst>
              <a:ext uri="{FF2B5EF4-FFF2-40B4-BE49-F238E27FC236}">
                <a16:creationId xmlns:a16="http://schemas.microsoft.com/office/drawing/2014/main" id="{9065A706-0E22-3FBD-B073-0E74E57D3344}"/>
              </a:ext>
            </a:extLst>
          </p:cNvPr>
          <p:cNvSpPr txBox="1"/>
          <p:nvPr/>
        </p:nvSpPr>
        <p:spPr>
          <a:xfrm>
            <a:off x="2476464" y="6365982"/>
            <a:ext cx="6408908" cy="338554"/>
          </a:xfrm>
          <a:prstGeom prst="rect">
            <a:avLst/>
          </a:prstGeom>
          <a:noFill/>
        </p:spPr>
        <p:txBody>
          <a:bodyPr wrap="square" lIns="91440" tIns="45720" rIns="91440" bIns="45720" anchor="t">
            <a:spAutoFit/>
          </a:bodyPr>
          <a:lstStyle/>
          <a:p>
            <a:r>
              <a:rPr lang="fr-FR" sz="1600">
                <a:latin typeface="Montserrat Medium"/>
              </a:rPr>
              <a:t>Tutoriel complet sur demande à : </a:t>
            </a:r>
            <a:r>
              <a:rPr lang="fr-FR" sz="1600">
                <a:latin typeface="Montserrat Medium"/>
                <a:hlinkClick r:id="rId4"/>
              </a:rPr>
              <a:t>geomatique@valabre.com</a:t>
            </a:r>
            <a:endParaRPr lang="fr-FR" sz="1600">
              <a:latin typeface="Montserrat Medium" panose="00000600000000000000" pitchFamily="2" charset="0"/>
            </a:endParaRPr>
          </a:p>
        </p:txBody>
      </p:sp>
    </p:spTree>
    <p:extLst>
      <p:ext uri="{BB962C8B-B14F-4D97-AF65-F5344CB8AC3E}">
        <p14:creationId xmlns:p14="http://schemas.microsoft.com/office/powerpoint/2010/main" val="235322802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2824DC-C7F1-71B9-2304-041DB73FE57B}"/>
              </a:ext>
            </a:extLst>
          </p:cNvPr>
          <p:cNvSpPr>
            <a:spLocks noGrp="1"/>
          </p:cNvSpPr>
          <p:nvPr>
            <p:ph type="ctrTitle"/>
          </p:nvPr>
        </p:nvSpPr>
        <p:spPr>
          <a:xfrm>
            <a:off x="170480" y="1122363"/>
            <a:ext cx="9577953" cy="2387600"/>
          </a:xfrm>
        </p:spPr>
        <p:txBody>
          <a:bodyPr/>
          <a:lstStyle/>
          <a:p>
            <a:r>
              <a:rPr lang="fr-FR" sz="4000">
                <a:effectLst/>
                <a:ea typeface="Calibri" panose="020F0502020204030204" pitchFamily="34" charset="0"/>
                <a:cs typeface="Aptos" panose="020B0004020202020204" pitchFamily="34" charset="0"/>
              </a:rPr>
              <a:t>Merci de votre attention</a:t>
            </a:r>
            <a:endParaRPr lang="fr-FR" sz="4000"/>
          </a:p>
        </p:txBody>
      </p:sp>
    </p:spTree>
    <p:extLst>
      <p:ext uri="{BB962C8B-B14F-4D97-AF65-F5344CB8AC3E}">
        <p14:creationId xmlns:p14="http://schemas.microsoft.com/office/powerpoint/2010/main" val="358103445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3">
            <a:extLst>
              <a:ext uri="{FF2B5EF4-FFF2-40B4-BE49-F238E27FC236}">
                <a16:creationId xmlns:a16="http://schemas.microsoft.com/office/drawing/2014/main" id="{510FB656-81F7-3470-6996-F952435533C6}"/>
              </a:ext>
            </a:extLst>
          </p:cNvPr>
          <p:cNvSpPr>
            <a:spLocks noGrp="1"/>
          </p:cNvSpPr>
          <p:nvPr>
            <p:ph type="ctrTitle"/>
          </p:nvPr>
        </p:nvSpPr>
        <p:spPr>
          <a:xfrm>
            <a:off x="855819" y="1232091"/>
            <a:ext cx="6849237" cy="2387600"/>
          </a:xfrm>
          <a:effectLst>
            <a:outerShdw blurRad="50800" dist="38100" dir="2700000" algn="tl" rotWithShape="0">
              <a:prstClr val="black">
                <a:alpha val="40000"/>
              </a:prstClr>
            </a:outerShdw>
          </a:effectLst>
        </p:spPr>
        <p:txBody>
          <a:bodyPr/>
          <a:lstStyle/>
          <a:p>
            <a:pPr algn="l"/>
            <a:r>
              <a:rPr lang="fr-FR" sz="6000"/>
              <a:t>ENASIS</a:t>
            </a:r>
          </a:p>
        </p:txBody>
      </p:sp>
      <p:sp>
        <p:nvSpPr>
          <p:cNvPr id="6" name="Sous-titre 2">
            <a:extLst>
              <a:ext uri="{FF2B5EF4-FFF2-40B4-BE49-F238E27FC236}">
                <a16:creationId xmlns:a16="http://schemas.microsoft.com/office/drawing/2014/main" id="{F8572E36-FE41-5A88-4A9C-A41146427D70}"/>
              </a:ext>
            </a:extLst>
          </p:cNvPr>
          <p:cNvSpPr txBox="1">
            <a:spLocks/>
          </p:cNvSpPr>
          <p:nvPr/>
        </p:nvSpPr>
        <p:spPr>
          <a:xfrm>
            <a:off x="920017" y="3600070"/>
            <a:ext cx="8488681" cy="476186"/>
          </a:xfrm>
          <a:prstGeom prst="rect">
            <a:avLst/>
          </a:prstGeom>
          <a:effectLst>
            <a:outerShdw blurRad="50800" dist="38100" dir="2700000" algn="tl" rotWithShape="0">
              <a:prstClr val="black">
                <a:alpha val="40000"/>
              </a:prstClr>
            </a:outerShdw>
          </a:effectLst>
        </p:spPr>
        <p:txBody>
          <a:bodyPr/>
          <a:lstStyle>
            <a:lvl1pPr marL="0" indent="0" algn="ctr" defTabSz="914400" rtl="0" eaLnBrk="1" latinLnBrk="0" hangingPunct="1">
              <a:lnSpc>
                <a:spcPct val="90000"/>
              </a:lnSpc>
              <a:spcBef>
                <a:spcPts val="1000"/>
              </a:spcBef>
              <a:buFont typeface="Arial" panose="020B0604020202020204" pitchFamily="34" charset="0"/>
              <a:buNone/>
              <a:defRPr sz="2400" b="0" i="1" kern="1200">
                <a:solidFill>
                  <a:schemeClr val="bg1"/>
                </a:solidFill>
                <a:latin typeface="Montserrat SemiBold" pitchFamily="2"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fr-FR" sz="1800" b="1" i="0">
                <a:latin typeface="Poppins" panose="020B0502040204020203" pitchFamily="2" charset="0"/>
              </a:rPr>
              <a:t>Plateforme d’information et de support pour les utilisateurs d’OPEN</a:t>
            </a:r>
            <a:endParaRPr lang="fr-FR" sz="1800"/>
          </a:p>
        </p:txBody>
      </p:sp>
      <p:sp>
        <p:nvSpPr>
          <p:cNvPr id="7" name="Sous-titre 2">
            <a:extLst>
              <a:ext uri="{FF2B5EF4-FFF2-40B4-BE49-F238E27FC236}">
                <a16:creationId xmlns:a16="http://schemas.microsoft.com/office/drawing/2014/main" id="{4B7A7F73-3080-6E6E-06B1-5EEF0E86C6D4}"/>
              </a:ext>
            </a:extLst>
          </p:cNvPr>
          <p:cNvSpPr txBox="1">
            <a:spLocks/>
          </p:cNvSpPr>
          <p:nvPr/>
        </p:nvSpPr>
        <p:spPr>
          <a:xfrm>
            <a:off x="-1394692" y="2425891"/>
            <a:ext cx="7570851" cy="476186"/>
          </a:xfrm>
          <a:prstGeom prst="rect">
            <a:avLst/>
          </a:prstGeom>
          <a:effectLst>
            <a:outerShdw blurRad="50800" dist="38100" dir="2700000" algn="tl" rotWithShape="0">
              <a:prstClr val="black">
                <a:alpha val="40000"/>
              </a:prstClr>
            </a:outerShdw>
          </a:effectLst>
        </p:spPr>
        <p:txBody>
          <a:bodyPr lIns="91440" tIns="45720" rIns="91440" bIns="45720" anchor="t"/>
          <a:lstStyle>
            <a:lvl1pPr marL="0" indent="0" algn="ctr" defTabSz="914400" rtl="0" eaLnBrk="1" latinLnBrk="0" hangingPunct="1">
              <a:lnSpc>
                <a:spcPct val="90000"/>
              </a:lnSpc>
              <a:spcBef>
                <a:spcPts val="1000"/>
              </a:spcBef>
              <a:buFont typeface="Arial" panose="020B0604020202020204" pitchFamily="34" charset="0"/>
              <a:buNone/>
              <a:defRPr sz="2400" b="0" i="1" kern="1200">
                <a:solidFill>
                  <a:schemeClr val="bg1"/>
                </a:solidFill>
                <a:latin typeface="Montserrat SemiBold" pitchFamily="2"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1600" b="1" i="0">
                <a:latin typeface="Poppins"/>
                <a:cs typeface="Poppins"/>
              </a:rPr>
              <a:t>-  ARRIVÉE AUTOMNE 2024   -</a:t>
            </a:r>
            <a:endParaRPr lang="fr-FR" sz="1600">
              <a:latin typeface="Poppins"/>
              <a:cs typeface="Poppins"/>
            </a:endParaRPr>
          </a:p>
        </p:txBody>
      </p:sp>
    </p:spTree>
    <p:extLst>
      <p:ext uri="{BB962C8B-B14F-4D97-AF65-F5344CB8AC3E}">
        <p14:creationId xmlns:p14="http://schemas.microsoft.com/office/powerpoint/2010/main" val="53812666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3">
            <a:extLst>
              <a:ext uri="{FF2B5EF4-FFF2-40B4-BE49-F238E27FC236}">
                <a16:creationId xmlns:a16="http://schemas.microsoft.com/office/drawing/2014/main" id="{04485FCF-3E5B-6EA7-2270-7B9E0EE4740F}"/>
              </a:ext>
            </a:extLst>
          </p:cNvPr>
          <p:cNvSpPr>
            <a:spLocks noGrp="1"/>
          </p:cNvSpPr>
          <p:nvPr>
            <p:ph type="title"/>
          </p:nvPr>
        </p:nvSpPr>
        <p:spPr>
          <a:xfrm>
            <a:off x="342009" y="354826"/>
            <a:ext cx="5903844" cy="507076"/>
          </a:xfrm>
        </p:spPr>
        <p:txBody>
          <a:bodyPr/>
          <a:lstStyle/>
          <a:p>
            <a:r>
              <a:rPr lang="fr-FR" sz="2500"/>
              <a:t>ENASIS – Les objectifs</a:t>
            </a:r>
          </a:p>
        </p:txBody>
      </p:sp>
      <p:sp>
        <p:nvSpPr>
          <p:cNvPr id="3" name="Espace réservé du contenu 4">
            <a:extLst>
              <a:ext uri="{FF2B5EF4-FFF2-40B4-BE49-F238E27FC236}">
                <a16:creationId xmlns:a16="http://schemas.microsoft.com/office/drawing/2014/main" id="{86DD90E3-F6DB-DE27-DE5C-1F2645A85A64}"/>
              </a:ext>
            </a:extLst>
          </p:cNvPr>
          <p:cNvSpPr>
            <a:spLocks noGrp="1"/>
          </p:cNvSpPr>
          <p:nvPr>
            <p:ph idx="1"/>
          </p:nvPr>
        </p:nvSpPr>
        <p:spPr>
          <a:xfrm>
            <a:off x="937733" y="2310561"/>
            <a:ext cx="5415830" cy="776101"/>
          </a:xfrm>
        </p:spPr>
        <p:txBody>
          <a:bodyPr lIns="91440" tIns="45720" rIns="91440" bIns="45720" anchor="t"/>
          <a:lstStyle/>
          <a:p>
            <a:r>
              <a:rPr lang="fr-FR" sz="2000">
                <a:latin typeface="Montserrat ExtraBold"/>
              </a:rPr>
              <a:t>Transmettre nos informations,</a:t>
            </a:r>
          </a:p>
        </p:txBody>
      </p:sp>
      <p:sp>
        <p:nvSpPr>
          <p:cNvPr id="4" name="Espace réservé du contenu 4">
            <a:extLst>
              <a:ext uri="{FF2B5EF4-FFF2-40B4-BE49-F238E27FC236}">
                <a16:creationId xmlns:a16="http://schemas.microsoft.com/office/drawing/2014/main" id="{1838BE1B-A2B1-AD21-BD48-55E7E3600145}"/>
              </a:ext>
            </a:extLst>
          </p:cNvPr>
          <p:cNvSpPr txBox="1">
            <a:spLocks/>
          </p:cNvSpPr>
          <p:nvPr/>
        </p:nvSpPr>
        <p:spPr>
          <a:xfrm>
            <a:off x="1227729" y="3228964"/>
            <a:ext cx="5415830" cy="776101"/>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ExtraBold"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Extra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000">
                <a:latin typeface="Montserrat ExtraBold"/>
              </a:rPr>
              <a:t>Mutualiser notre expertise,</a:t>
            </a:r>
          </a:p>
        </p:txBody>
      </p:sp>
      <p:sp>
        <p:nvSpPr>
          <p:cNvPr id="5" name="Espace réservé du contenu 4">
            <a:extLst>
              <a:ext uri="{FF2B5EF4-FFF2-40B4-BE49-F238E27FC236}">
                <a16:creationId xmlns:a16="http://schemas.microsoft.com/office/drawing/2014/main" id="{ABFB169E-BCE2-F56E-EAF4-FC6E61644649}"/>
              </a:ext>
            </a:extLst>
          </p:cNvPr>
          <p:cNvSpPr txBox="1">
            <a:spLocks/>
          </p:cNvSpPr>
          <p:nvPr/>
        </p:nvSpPr>
        <p:spPr>
          <a:xfrm>
            <a:off x="1529418" y="4147368"/>
            <a:ext cx="6300233" cy="7761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ExtraBold"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Extra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000"/>
              <a:t>Communiquer sur les nouveautés.</a:t>
            </a:r>
          </a:p>
        </p:txBody>
      </p:sp>
      <p:grpSp>
        <p:nvGrpSpPr>
          <p:cNvPr id="11" name="Groupe 10">
            <a:extLst>
              <a:ext uri="{FF2B5EF4-FFF2-40B4-BE49-F238E27FC236}">
                <a16:creationId xmlns:a16="http://schemas.microsoft.com/office/drawing/2014/main" id="{B41A4700-EC81-3D29-F9F2-54C6C320B6C7}"/>
              </a:ext>
            </a:extLst>
          </p:cNvPr>
          <p:cNvGrpSpPr/>
          <p:nvPr/>
        </p:nvGrpSpPr>
        <p:grpSpPr>
          <a:xfrm>
            <a:off x="5938865" y="1932495"/>
            <a:ext cx="2987848" cy="3195144"/>
            <a:chOff x="5913425" y="1534953"/>
            <a:chExt cx="3588794" cy="3837783"/>
          </a:xfrm>
        </p:grpSpPr>
        <p:pic>
          <p:nvPicPr>
            <p:cNvPr id="6" name="Image 5" descr="Une image contenant noir, noir et blanc, croquis&#10;&#10;Description générée automatiquement">
              <a:extLst>
                <a:ext uri="{FF2B5EF4-FFF2-40B4-BE49-F238E27FC236}">
                  <a16:creationId xmlns:a16="http://schemas.microsoft.com/office/drawing/2014/main" id="{AF6B0425-A5E2-4F37-2D2A-107CCB897E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13425" y="1534953"/>
              <a:ext cx="2189603" cy="1241754"/>
            </a:xfrm>
            <a:prstGeom prst="rect">
              <a:avLst/>
            </a:prstGeom>
          </p:spPr>
        </p:pic>
        <p:pic>
          <p:nvPicPr>
            <p:cNvPr id="7" name="Image 6" descr="Une image contenant noir, obscurité, noir et blanc, monochrome&#10;&#10;Description générée automatiquement">
              <a:extLst>
                <a:ext uri="{FF2B5EF4-FFF2-40B4-BE49-F238E27FC236}">
                  <a16:creationId xmlns:a16="http://schemas.microsoft.com/office/drawing/2014/main" id="{E62C4E3A-9C65-5006-EED8-50AA63C9CE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06555" y="3501021"/>
              <a:ext cx="1871715" cy="1871715"/>
            </a:xfrm>
            <a:prstGeom prst="rect">
              <a:avLst/>
            </a:prstGeom>
          </p:spPr>
        </p:pic>
        <p:pic>
          <p:nvPicPr>
            <p:cNvPr id="10" name="Image 9" descr="Une image contenant clipart, Graphique, symbole, conception&#10;&#10;Description générée automatiquement">
              <a:extLst>
                <a:ext uri="{FF2B5EF4-FFF2-40B4-BE49-F238E27FC236}">
                  <a16:creationId xmlns:a16="http://schemas.microsoft.com/office/drawing/2014/main" id="{DDE9B205-251C-BBB9-B1A4-807E71F4DD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23937" y="2271857"/>
              <a:ext cx="1678282" cy="1668636"/>
            </a:xfrm>
            <a:prstGeom prst="rect">
              <a:avLst/>
            </a:prstGeom>
          </p:spPr>
        </p:pic>
      </p:grpSp>
    </p:spTree>
    <p:extLst>
      <p:ext uri="{BB962C8B-B14F-4D97-AF65-F5344CB8AC3E}">
        <p14:creationId xmlns:p14="http://schemas.microsoft.com/office/powerpoint/2010/main" val="198910669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contenu 4">
            <a:extLst>
              <a:ext uri="{FF2B5EF4-FFF2-40B4-BE49-F238E27FC236}">
                <a16:creationId xmlns:a16="http://schemas.microsoft.com/office/drawing/2014/main" id="{7B3D019B-D936-38DD-570F-784D4095CC47}"/>
              </a:ext>
            </a:extLst>
          </p:cNvPr>
          <p:cNvSpPr>
            <a:spLocks noGrp="1"/>
          </p:cNvSpPr>
          <p:nvPr>
            <p:ph idx="1"/>
          </p:nvPr>
        </p:nvSpPr>
        <p:spPr>
          <a:xfrm>
            <a:off x="994254" y="2547740"/>
            <a:ext cx="2710532" cy="525730"/>
          </a:xfrm>
        </p:spPr>
        <p:txBody>
          <a:bodyPr lIns="91440" tIns="45720" rIns="91440" bIns="45720" anchor="t"/>
          <a:lstStyle/>
          <a:p>
            <a:r>
              <a:rPr lang="fr-FR" sz="2000" err="1">
                <a:latin typeface="Montserrat ExtraBold"/>
              </a:rPr>
              <a:t>Chatbot</a:t>
            </a:r>
            <a:r>
              <a:rPr lang="fr-FR" sz="2000">
                <a:latin typeface="Montserrat ExtraBold"/>
              </a:rPr>
              <a:t>,</a:t>
            </a:r>
          </a:p>
        </p:txBody>
      </p:sp>
      <p:sp>
        <p:nvSpPr>
          <p:cNvPr id="13" name="Espace réservé du contenu 4">
            <a:extLst>
              <a:ext uri="{FF2B5EF4-FFF2-40B4-BE49-F238E27FC236}">
                <a16:creationId xmlns:a16="http://schemas.microsoft.com/office/drawing/2014/main" id="{D8682554-2EA0-93D8-CF18-97FA5AF7B2DF}"/>
              </a:ext>
            </a:extLst>
          </p:cNvPr>
          <p:cNvSpPr txBox="1">
            <a:spLocks/>
          </p:cNvSpPr>
          <p:nvPr/>
        </p:nvSpPr>
        <p:spPr>
          <a:xfrm>
            <a:off x="1485162" y="4373906"/>
            <a:ext cx="4416017" cy="776101"/>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ExtraBold"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Extra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000">
                <a:latin typeface="Montserrat ExtraBold"/>
              </a:rPr>
              <a:t>Ressources utiles </a:t>
            </a:r>
            <a:r>
              <a:rPr lang="fr-FR" sz="1500">
                <a:latin typeface="Montserrat ExtraBold"/>
              </a:rPr>
              <a:t>( </a:t>
            </a:r>
            <a:r>
              <a:rPr lang="fr-FR" sz="1500" err="1">
                <a:latin typeface="Montserrat ExtraBold"/>
              </a:rPr>
              <a:t>js</a:t>
            </a:r>
            <a:r>
              <a:rPr lang="fr-FR" sz="1500">
                <a:latin typeface="Montserrat ExtraBold"/>
              </a:rPr>
              <a:t>, </a:t>
            </a:r>
            <a:r>
              <a:rPr lang="fr-FR" sz="1500" err="1">
                <a:latin typeface="Montserrat ExtraBold"/>
              </a:rPr>
              <a:t>qml</a:t>
            </a:r>
            <a:r>
              <a:rPr lang="fr-FR" sz="1500">
                <a:latin typeface="Montserrat ExtraBold"/>
              </a:rPr>
              <a:t>, </a:t>
            </a:r>
            <a:r>
              <a:rPr lang="fr-FR" sz="1500" err="1">
                <a:latin typeface="Montserrat ExtraBold"/>
              </a:rPr>
              <a:t>sld</a:t>
            </a:r>
            <a:r>
              <a:rPr lang="fr-FR" sz="1500">
                <a:latin typeface="Montserrat ExtraBold"/>
              </a:rPr>
              <a:t>, </a:t>
            </a:r>
            <a:r>
              <a:rPr lang="fr-FR" sz="1500" err="1">
                <a:latin typeface="Montserrat ExtraBold"/>
              </a:rPr>
              <a:t>svg</a:t>
            </a:r>
            <a:r>
              <a:rPr lang="fr-FR" sz="1500">
                <a:latin typeface="Montserrat ExtraBold"/>
              </a:rPr>
              <a:t>...)</a:t>
            </a:r>
            <a:endParaRPr lang="fr-FR" sz="1500"/>
          </a:p>
        </p:txBody>
      </p:sp>
      <p:grpSp>
        <p:nvGrpSpPr>
          <p:cNvPr id="18" name="Groupe 17">
            <a:extLst>
              <a:ext uri="{FF2B5EF4-FFF2-40B4-BE49-F238E27FC236}">
                <a16:creationId xmlns:a16="http://schemas.microsoft.com/office/drawing/2014/main" id="{79C6103D-7990-247D-3BE9-2883153D7965}"/>
              </a:ext>
            </a:extLst>
          </p:cNvPr>
          <p:cNvGrpSpPr/>
          <p:nvPr/>
        </p:nvGrpSpPr>
        <p:grpSpPr>
          <a:xfrm>
            <a:off x="5665509" y="856462"/>
            <a:ext cx="4206244" cy="5652152"/>
            <a:chOff x="4485394" y="116325"/>
            <a:chExt cx="5420606" cy="6500032"/>
          </a:xfrm>
        </p:grpSpPr>
        <p:pic>
          <p:nvPicPr>
            <p:cNvPr id="2" name="Image 1" descr="Une image contenant texte, casque, pompier, Équipement de protection individuelle&#10;&#10;Description générée automatiquement">
              <a:extLst>
                <a:ext uri="{FF2B5EF4-FFF2-40B4-BE49-F238E27FC236}">
                  <a16:creationId xmlns:a16="http://schemas.microsoft.com/office/drawing/2014/main" id="{04D1A901-711C-7DC8-4A37-F211E702B9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85394" y="116325"/>
              <a:ext cx="5415830" cy="3941851"/>
            </a:xfrm>
            <a:prstGeom prst="rect">
              <a:avLst/>
            </a:prstGeom>
          </p:spPr>
        </p:pic>
        <p:pic>
          <p:nvPicPr>
            <p:cNvPr id="3" name="Image 2" descr="Une image contenant texte, capture d’écran, Brochure, graphisme&#10;&#10;Description générée automatiquement">
              <a:extLst>
                <a:ext uri="{FF2B5EF4-FFF2-40B4-BE49-F238E27FC236}">
                  <a16:creationId xmlns:a16="http://schemas.microsoft.com/office/drawing/2014/main" id="{5638E5E4-8D44-0368-11DA-80AA06B14EAB}"/>
                </a:ext>
              </a:extLst>
            </p:cNvPr>
            <p:cNvPicPr>
              <a:picLocks noChangeAspect="1"/>
            </p:cNvPicPr>
            <p:nvPr/>
          </p:nvPicPr>
          <p:blipFill rotWithShape="1">
            <a:blip r:embed="rId3">
              <a:extLst>
                <a:ext uri="{28A0092B-C50C-407E-A947-70E740481C1C}">
                  <a14:useLocalDpi xmlns:a14="http://schemas.microsoft.com/office/drawing/2010/main" val="0"/>
                </a:ext>
              </a:extLst>
            </a:blip>
            <a:srcRect b="56783"/>
            <a:stretch/>
          </p:blipFill>
          <p:spPr bwMode="auto">
            <a:xfrm>
              <a:off x="4490170" y="3821913"/>
              <a:ext cx="5415830" cy="1536294"/>
            </a:xfrm>
            <a:prstGeom prst="rect">
              <a:avLst/>
            </a:prstGeom>
            <a:ln>
              <a:noFill/>
            </a:ln>
            <a:extLst>
              <a:ext uri="{53640926-AAD7-44D8-BBD7-CCE9431645EC}">
                <a14:shadowObscured xmlns:a14="http://schemas.microsoft.com/office/drawing/2010/main"/>
              </a:ext>
            </a:extLst>
          </p:spPr>
        </p:pic>
        <p:grpSp>
          <p:nvGrpSpPr>
            <p:cNvPr id="4" name="Groupe 3">
              <a:extLst>
                <a:ext uri="{FF2B5EF4-FFF2-40B4-BE49-F238E27FC236}">
                  <a16:creationId xmlns:a16="http://schemas.microsoft.com/office/drawing/2014/main" id="{8FF49CFA-58A9-733C-B0A3-CE0522D064FF}"/>
                </a:ext>
              </a:extLst>
            </p:cNvPr>
            <p:cNvGrpSpPr/>
            <p:nvPr/>
          </p:nvGrpSpPr>
          <p:grpSpPr>
            <a:xfrm>
              <a:off x="6474760" y="5338105"/>
              <a:ext cx="2061833" cy="1278252"/>
              <a:chOff x="8646711" y="5327899"/>
              <a:chExt cx="2061833" cy="1278252"/>
            </a:xfrm>
          </p:grpSpPr>
          <p:grpSp>
            <p:nvGrpSpPr>
              <p:cNvPr id="5" name="Groupe 4">
                <a:extLst>
                  <a:ext uri="{FF2B5EF4-FFF2-40B4-BE49-F238E27FC236}">
                    <a16:creationId xmlns:a16="http://schemas.microsoft.com/office/drawing/2014/main" id="{1BA25789-AE43-944D-AEC9-3235A36DD06A}"/>
                  </a:ext>
                </a:extLst>
              </p:cNvPr>
              <p:cNvGrpSpPr/>
              <p:nvPr/>
            </p:nvGrpSpPr>
            <p:grpSpPr>
              <a:xfrm>
                <a:off x="8669825" y="5327899"/>
                <a:ext cx="1381539" cy="1278252"/>
                <a:chOff x="8669825" y="5327899"/>
                <a:chExt cx="1381539" cy="1278252"/>
              </a:xfrm>
            </p:grpSpPr>
            <p:sp>
              <p:nvSpPr>
                <p:cNvPr id="7" name="Rectangle 6">
                  <a:extLst>
                    <a:ext uri="{FF2B5EF4-FFF2-40B4-BE49-F238E27FC236}">
                      <a16:creationId xmlns:a16="http://schemas.microsoft.com/office/drawing/2014/main" id="{7899973D-BF8E-A9F2-12A6-5EFB67FC2F69}"/>
                    </a:ext>
                  </a:extLst>
                </p:cNvPr>
                <p:cNvSpPr/>
                <p:nvPr/>
              </p:nvSpPr>
              <p:spPr>
                <a:xfrm>
                  <a:off x="8669825" y="5327899"/>
                  <a:ext cx="1381539" cy="828971"/>
                </a:xfrm>
                <a:prstGeom prst="rect">
                  <a:avLst/>
                </a:prstGeom>
                <a:solidFill>
                  <a:srgbClr val="5E92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BEC61E1C-90E9-D2E4-AC29-53FBD3ED9857}"/>
                    </a:ext>
                  </a:extLst>
                </p:cNvPr>
                <p:cNvSpPr/>
                <p:nvPr/>
              </p:nvSpPr>
              <p:spPr>
                <a:xfrm>
                  <a:off x="8669825" y="6156871"/>
                  <a:ext cx="1381539" cy="195076"/>
                </a:xfrm>
                <a:prstGeom prst="rect">
                  <a:avLst/>
                </a:prstGeom>
                <a:solidFill>
                  <a:srgbClr val="FF92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Titre 3">
                  <a:extLst>
                    <a:ext uri="{FF2B5EF4-FFF2-40B4-BE49-F238E27FC236}">
                      <a16:creationId xmlns:a16="http://schemas.microsoft.com/office/drawing/2014/main" id="{F1B611EE-84F5-5D87-C90C-FCDD5BAA04DD}"/>
                    </a:ext>
                  </a:extLst>
                </p:cNvPr>
                <p:cNvSpPr txBox="1">
                  <a:spLocks/>
                </p:cNvSpPr>
                <p:nvPr/>
              </p:nvSpPr>
              <p:spPr>
                <a:xfrm>
                  <a:off x="8767886" y="6135067"/>
                  <a:ext cx="1283478" cy="471084"/>
                </a:xfrm>
                <a:prstGeom prst="rect">
                  <a:avLst/>
                </a:prstGeom>
                <a:effectLst>
                  <a:outerShdw blurRad="50800" dist="38100" dir="2700000" algn="tl" rotWithShape="0">
                    <a:prstClr val="black">
                      <a:alpha val="40000"/>
                    </a:prstClr>
                  </a:outerShdw>
                </a:effectLst>
              </p:spPr>
              <p:txBody>
                <a:bodyPr/>
                <a:lstStyle>
                  <a:lvl1pPr algn="l" defTabSz="914400" rtl="0" eaLnBrk="1" latinLnBrk="0" hangingPunct="1">
                    <a:lnSpc>
                      <a:spcPct val="90000"/>
                    </a:lnSpc>
                    <a:spcBef>
                      <a:spcPct val="0"/>
                    </a:spcBef>
                    <a:buNone/>
                    <a:defRPr sz="3600" b="1" kern="1200">
                      <a:solidFill>
                        <a:schemeClr val="bg1"/>
                      </a:solidFill>
                      <a:latin typeface="Montserrat ExtraBold" pitchFamily="2" charset="0"/>
                      <a:ea typeface="+mj-ea"/>
                      <a:cs typeface="+mj-cs"/>
                    </a:defRPr>
                  </a:lvl1pPr>
                </a:lstStyle>
                <a:p>
                  <a:r>
                    <a:rPr lang="fr-FR" sz="1000"/>
                    <a:t>Instance </a:t>
                  </a:r>
                  <a:r>
                    <a:rPr lang="en-001" sz="1000"/>
                    <a:t>open</a:t>
                  </a:r>
                  <a:endParaRPr lang="fr-FR" sz="1000"/>
                </a:p>
              </p:txBody>
            </p:sp>
          </p:grpSp>
          <p:sp>
            <p:nvSpPr>
              <p:cNvPr id="6" name="Titre 3">
                <a:extLst>
                  <a:ext uri="{FF2B5EF4-FFF2-40B4-BE49-F238E27FC236}">
                    <a16:creationId xmlns:a16="http://schemas.microsoft.com/office/drawing/2014/main" id="{3DA21CBE-0956-41B4-F59C-31841EA6910E}"/>
                  </a:ext>
                </a:extLst>
              </p:cNvPr>
              <p:cNvSpPr txBox="1">
                <a:spLocks/>
              </p:cNvSpPr>
              <p:nvPr/>
            </p:nvSpPr>
            <p:spPr>
              <a:xfrm>
                <a:off x="8646711" y="5535587"/>
                <a:ext cx="2061833" cy="471084"/>
              </a:xfrm>
              <a:prstGeom prst="rect">
                <a:avLst/>
              </a:prstGeom>
              <a:effectLst>
                <a:outerShdw blurRad="50800" dist="38100" dir="2700000" algn="tl" rotWithShape="0">
                  <a:prstClr val="black">
                    <a:alpha val="40000"/>
                  </a:prstClr>
                </a:outerShdw>
              </a:effectLst>
            </p:spPr>
            <p:txBody>
              <a:bodyPr/>
              <a:lstStyle>
                <a:lvl1pPr algn="l" defTabSz="914400" rtl="0" eaLnBrk="1" latinLnBrk="0" hangingPunct="1">
                  <a:lnSpc>
                    <a:spcPct val="90000"/>
                  </a:lnSpc>
                  <a:spcBef>
                    <a:spcPct val="0"/>
                  </a:spcBef>
                  <a:buNone/>
                  <a:defRPr sz="3600" b="1" kern="1200">
                    <a:solidFill>
                      <a:schemeClr val="bg1"/>
                    </a:solidFill>
                    <a:latin typeface="Montserrat ExtraBold" pitchFamily="2" charset="0"/>
                    <a:ea typeface="+mj-ea"/>
                    <a:cs typeface="+mj-cs"/>
                  </a:defRPr>
                </a:lvl1pPr>
              </a:lstStyle>
              <a:p>
                <a:r>
                  <a:rPr lang="en-001" sz="2500"/>
                  <a:t>OPEN</a:t>
                </a:r>
                <a:endParaRPr lang="fr-FR" sz="2500"/>
              </a:p>
            </p:txBody>
          </p:sp>
        </p:grpSp>
        <p:sp>
          <p:nvSpPr>
            <p:cNvPr id="14" name="Rectangle : coins arrondis 13">
              <a:extLst>
                <a:ext uri="{FF2B5EF4-FFF2-40B4-BE49-F238E27FC236}">
                  <a16:creationId xmlns:a16="http://schemas.microsoft.com/office/drawing/2014/main" id="{E39A8465-2F2D-E453-85C2-60DCBA1B6D36}"/>
                </a:ext>
              </a:extLst>
            </p:cNvPr>
            <p:cNvSpPr/>
            <p:nvPr/>
          </p:nvSpPr>
          <p:spPr>
            <a:xfrm>
              <a:off x="6318345" y="5240861"/>
              <a:ext cx="1728217" cy="1225296"/>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5" name="Titre 3">
            <a:extLst>
              <a:ext uri="{FF2B5EF4-FFF2-40B4-BE49-F238E27FC236}">
                <a16:creationId xmlns:a16="http://schemas.microsoft.com/office/drawing/2014/main" id="{E33B8551-6303-B90F-DCFE-F009BA703388}"/>
              </a:ext>
            </a:extLst>
          </p:cNvPr>
          <p:cNvSpPr>
            <a:spLocks noGrp="1"/>
          </p:cNvSpPr>
          <p:nvPr>
            <p:ph type="title"/>
          </p:nvPr>
        </p:nvSpPr>
        <p:spPr>
          <a:xfrm>
            <a:off x="342008" y="349386"/>
            <a:ext cx="5903844" cy="507076"/>
          </a:xfrm>
        </p:spPr>
        <p:txBody>
          <a:bodyPr/>
          <a:lstStyle/>
          <a:p>
            <a:r>
              <a:rPr lang="fr-FR" sz="2500"/>
              <a:t>ENASIS - Le contenu</a:t>
            </a:r>
          </a:p>
        </p:txBody>
      </p:sp>
      <p:sp>
        <p:nvSpPr>
          <p:cNvPr id="16" name="Espace réservé du contenu 4">
            <a:extLst>
              <a:ext uri="{FF2B5EF4-FFF2-40B4-BE49-F238E27FC236}">
                <a16:creationId xmlns:a16="http://schemas.microsoft.com/office/drawing/2014/main" id="{3917DED8-432E-667B-B70C-5F72243941C4}"/>
              </a:ext>
            </a:extLst>
          </p:cNvPr>
          <p:cNvSpPr txBox="1">
            <a:spLocks/>
          </p:cNvSpPr>
          <p:nvPr/>
        </p:nvSpPr>
        <p:spPr>
          <a:xfrm>
            <a:off x="741749" y="1835515"/>
            <a:ext cx="5736760" cy="830529"/>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ExtraBold"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Extra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000">
                <a:latin typeface="Montserrat ExtraBold"/>
              </a:rPr>
              <a:t>Fil d’actualité, </a:t>
            </a:r>
            <a:endParaRPr lang="fr-FR" sz="2000"/>
          </a:p>
          <a:p>
            <a:endParaRPr lang="fr-FR" sz="2000"/>
          </a:p>
        </p:txBody>
      </p:sp>
      <p:sp>
        <p:nvSpPr>
          <p:cNvPr id="17" name="Espace réservé du contenu 4">
            <a:extLst>
              <a:ext uri="{FF2B5EF4-FFF2-40B4-BE49-F238E27FC236}">
                <a16:creationId xmlns:a16="http://schemas.microsoft.com/office/drawing/2014/main" id="{F25C7E0D-5B2B-494D-E29C-24F060548173}"/>
              </a:ext>
            </a:extLst>
          </p:cNvPr>
          <p:cNvSpPr txBox="1">
            <a:spLocks/>
          </p:cNvSpPr>
          <p:nvPr/>
        </p:nvSpPr>
        <p:spPr>
          <a:xfrm>
            <a:off x="1158590" y="3278791"/>
            <a:ext cx="7418801" cy="7761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ExtraBold"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Extra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000"/>
              <a:t>Espace tutoriels &amp; </a:t>
            </a:r>
          </a:p>
          <a:p>
            <a:pPr marL="0" indent="0">
              <a:buNone/>
            </a:pPr>
            <a:r>
              <a:rPr lang="fr-FR" sz="2000"/>
              <a:t>     documentations de formation.</a:t>
            </a:r>
          </a:p>
        </p:txBody>
      </p:sp>
    </p:spTree>
    <p:extLst>
      <p:ext uri="{BB962C8B-B14F-4D97-AF65-F5344CB8AC3E}">
        <p14:creationId xmlns:p14="http://schemas.microsoft.com/office/powerpoint/2010/main" val="364332359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3">
            <a:extLst>
              <a:ext uri="{FF2B5EF4-FFF2-40B4-BE49-F238E27FC236}">
                <a16:creationId xmlns:a16="http://schemas.microsoft.com/office/drawing/2014/main" id="{CA650A44-C8EB-CB14-DD6A-7F00B5028D3E}"/>
              </a:ext>
            </a:extLst>
          </p:cNvPr>
          <p:cNvSpPr>
            <a:spLocks noGrp="1"/>
          </p:cNvSpPr>
          <p:nvPr>
            <p:ph type="title"/>
          </p:nvPr>
        </p:nvSpPr>
        <p:spPr>
          <a:xfrm>
            <a:off x="110171" y="343103"/>
            <a:ext cx="8130803" cy="507076"/>
          </a:xfrm>
        </p:spPr>
        <p:txBody>
          <a:bodyPr/>
          <a:lstStyle/>
          <a:p>
            <a:r>
              <a:rPr lang="fr-FR" sz="2000"/>
              <a:t>ENASIS – La connexion AVEC compte</a:t>
            </a:r>
          </a:p>
        </p:txBody>
      </p:sp>
      <p:pic>
        <p:nvPicPr>
          <p:cNvPr id="3" name="Image 2">
            <a:extLst>
              <a:ext uri="{FF2B5EF4-FFF2-40B4-BE49-F238E27FC236}">
                <a16:creationId xmlns:a16="http://schemas.microsoft.com/office/drawing/2014/main" id="{22BF3460-8ABC-35AC-A94F-25C06C4E8E8A}"/>
              </a:ext>
            </a:extLst>
          </p:cNvPr>
          <p:cNvPicPr>
            <a:picLocks noChangeAspect="1"/>
          </p:cNvPicPr>
          <p:nvPr/>
        </p:nvPicPr>
        <p:blipFill>
          <a:blip r:embed="rId2"/>
          <a:stretch>
            <a:fillRect/>
          </a:stretch>
        </p:blipFill>
        <p:spPr>
          <a:xfrm>
            <a:off x="4729262" y="1100810"/>
            <a:ext cx="4936751" cy="5242918"/>
          </a:xfrm>
          <a:prstGeom prst="rect">
            <a:avLst/>
          </a:prstGeom>
        </p:spPr>
      </p:pic>
      <p:pic>
        <p:nvPicPr>
          <p:cNvPr id="4" name="Image 3">
            <a:extLst>
              <a:ext uri="{FF2B5EF4-FFF2-40B4-BE49-F238E27FC236}">
                <a16:creationId xmlns:a16="http://schemas.microsoft.com/office/drawing/2014/main" id="{03A12DB0-B22B-C0C1-CBEB-F2D3CD46A0BD}"/>
              </a:ext>
            </a:extLst>
          </p:cNvPr>
          <p:cNvPicPr>
            <a:picLocks noChangeAspect="1"/>
          </p:cNvPicPr>
          <p:nvPr/>
        </p:nvPicPr>
        <p:blipFill>
          <a:blip r:embed="rId3"/>
          <a:stretch>
            <a:fillRect/>
          </a:stretch>
        </p:blipFill>
        <p:spPr>
          <a:xfrm>
            <a:off x="1856951" y="1918773"/>
            <a:ext cx="2375462" cy="1574541"/>
          </a:xfrm>
          <a:prstGeom prst="rect">
            <a:avLst/>
          </a:prstGeom>
          <a:ln w="76200">
            <a:solidFill>
              <a:srgbClr val="FF0000"/>
            </a:solidFill>
          </a:ln>
        </p:spPr>
      </p:pic>
      <p:sp>
        <p:nvSpPr>
          <p:cNvPr id="5" name="Rectangle 4">
            <a:extLst>
              <a:ext uri="{FF2B5EF4-FFF2-40B4-BE49-F238E27FC236}">
                <a16:creationId xmlns:a16="http://schemas.microsoft.com/office/drawing/2014/main" id="{BC27A2E0-5FEF-064C-BA14-5DB54743D78A}"/>
              </a:ext>
            </a:extLst>
          </p:cNvPr>
          <p:cNvSpPr/>
          <p:nvPr/>
        </p:nvSpPr>
        <p:spPr>
          <a:xfrm>
            <a:off x="8205292" y="1060580"/>
            <a:ext cx="1460721" cy="634215"/>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Forme libre : forme 5">
            <a:extLst>
              <a:ext uri="{FF2B5EF4-FFF2-40B4-BE49-F238E27FC236}">
                <a16:creationId xmlns:a16="http://schemas.microsoft.com/office/drawing/2014/main" id="{558C490A-09F3-ED13-2DD1-6EDBA671A5E2}"/>
              </a:ext>
            </a:extLst>
          </p:cNvPr>
          <p:cNvSpPr/>
          <p:nvPr/>
        </p:nvSpPr>
        <p:spPr>
          <a:xfrm>
            <a:off x="4297828" y="1735025"/>
            <a:ext cx="3907464" cy="1078513"/>
          </a:xfrm>
          <a:custGeom>
            <a:avLst/>
            <a:gdLst>
              <a:gd name="connsiteX0" fmla="*/ 0 w 4970585"/>
              <a:gd name="connsiteY0" fmla="*/ 2919046 h 2919046"/>
              <a:gd name="connsiteX1" fmla="*/ 3681046 w 4970585"/>
              <a:gd name="connsiteY1" fmla="*/ 2403231 h 2919046"/>
              <a:gd name="connsiteX2" fmla="*/ 4970585 w 4970585"/>
              <a:gd name="connsiteY2" fmla="*/ 0 h 2919046"/>
            </a:gdLst>
            <a:ahLst/>
            <a:cxnLst>
              <a:cxn ang="0">
                <a:pos x="connsiteX0" y="connsiteY0"/>
              </a:cxn>
              <a:cxn ang="0">
                <a:pos x="connsiteX1" y="connsiteY1"/>
              </a:cxn>
              <a:cxn ang="0">
                <a:pos x="connsiteX2" y="connsiteY2"/>
              </a:cxn>
            </a:cxnLst>
            <a:rect l="l" t="t" r="r" b="b"/>
            <a:pathLst>
              <a:path w="4970585" h="2919046">
                <a:moveTo>
                  <a:pt x="0" y="2919046"/>
                </a:moveTo>
                <a:cubicBezTo>
                  <a:pt x="1426307" y="2904392"/>
                  <a:pt x="2852615" y="2889739"/>
                  <a:pt x="3681046" y="2403231"/>
                </a:cubicBezTo>
                <a:cubicBezTo>
                  <a:pt x="4509477" y="1916723"/>
                  <a:pt x="4740031" y="958361"/>
                  <a:pt x="4970585" y="0"/>
                </a:cubicBezTo>
              </a:path>
            </a:pathLst>
          </a:custGeom>
          <a:noFill/>
          <a:ln w="76200">
            <a:solidFill>
              <a:srgbClr val="FF0000"/>
            </a:solidFill>
            <a:headEnd type="triangl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solidFill>
                  <a:srgbClr val="FFFF00"/>
                </a:solidFill>
              </a:ln>
              <a:solidFill>
                <a:srgbClr val="FFFF00"/>
              </a:solidFill>
              <a:highlight>
                <a:srgbClr val="FF0000"/>
              </a:highlight>
            </a:endParaRPr>
          </a:p>
        </p:txBody>
      </p:sp>
      <p:sp>
        <p:nvSpPr>
          <p:cNvPr id="7" name="Espace réservé du contenu 4">
            <a:extLst>
              <a:ext uri="{FF2B5EF4-FFF2-40B4-BE49-F238E27FC236}">
                <a16:creationId xmlns:a16="http://schemas.microsoft.com/office/drawing/2014/main" id="{FBA4CA4B-E514-03B6-C940-290C85011FB1}"/>
              </a:ext>
            </a:extLst>
          </p:cNvPr>
          <p:cNvSpPr>
            <a:spLocks noGrp="1"/>
          </p:cNvSpPr>
          <p:nvPr>
            <p:ph idx="1"/>
          </p:nvPr>
        </p:nvSpPr>
        <p:spPr>
          <a:xfrm>
            <a:off x="772424" y="1295728"/>
            <a:ext cx="5415830" cy="776101"/>
          </a:xfrm>
        </p:spPr>
        <p:txBody>
          <a:bodyPr/>
          <a:lstStyle/>
          <a:p>
            <a:r>
              <a:rPr lang="fr-FR" sz="2200"/>
              <a:t>Saisir ses identifiants.</a:t>
            </a:r>
          </a:p>
        </p:txBody>
      </p:sp>
      <p:pic>
        <p:nvPicPr>
          <p:cNvPr id="10" name="Image 9">
            <a:extLst>
              <a:ext uri="{FF2B5EF4-FFF2-40B4-BE49-F238E27FC236}">
                <a16:creationId xmlns:a16="http://schemas.microsoft.com/office/drawing/2014/main" id="{8AFDB790-4988-25CC-0682-238C5C11683C}"/>
              </a:ext>
            </a:extLst>
          </p:cNvPr>
          <p:cNvPicPr>
            <a:picLocks noChangeAspect="1"/>
          </p:cNvPicPr>
          <p:nvPr/>
        </p:nvPicPr>
        <p:blipFill>
          <a:blip r:embed="rId4"/>
          <a:stretch>
            <a:fillRect/>
          </a:stretch>
        </p:blipFill>
        <p:spPr>
          <a:xfrm>
            <a:off x="1791537" y="3678635"/>
            <a:ext cx="2506291" cy="1492185"/>
          </a:xfrm>
          <a:prstGeom prst="rect">
            <a:avLst/>
          </a:prstGeom>
        </p:spPr>
      </p:pic>
    </p:spTree>
    <p:extLst>
      <p:ext uri="{BB962C8B-B14F-4D97-AF65-F5344CB8AC3E}">
        <p14:creationId xmlns:p14="http://schemas.microsoft.com/office/powerpoint/2010/main" val="211094851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Une image contenant capture d’écran, texte, cercle, Graphique&#10;&#10;Description générée automatiquement">
            <a:extLst>
              <a:ext uri="{FF2B5EF4-FFF2-40B4-BE49-F238E27FC236}">
                <a16:creationId xmlns:a16="http://schemas.microsoft.com/office/drawing/2014/main" id="{E24C7D17-D63F-1C19-FAE9-8FFE93451C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10376" y="97722"/>
            <a:ext cx="2961800" cy="2961800"/>
          </a:xfrm>
          <a:prstGeom prst="rect">
            <a:avLst/>
          </a:prstGeom>
        </p:spPr>
      </p:pic>
      <p:sp>
        <p:nvSpPr>
          <p:cNvPr id="3" name="Titre 3">
            <a:extLst>
              <a:ext uri="{FF2B5EF4-FFF2-40B4-BE49-F238E27FC236}">
                <a16:creationId xmlns:a16="http://schemas.microsoft.com/office/drawing/2014/main" id="{BF71A92D-BD9E-E6AF-8DAE-7AE9C7F8EF92}"/>
              </a:ext>
            </a:extLst>
          </p:cNvPr>
          <p:cNvSpPr>
            <a:spLocks noGrp="1"/>
          </p:cNvSpPr>
          <p:nvPr>
            <p:ph type="title"/>
          </p:nvPr>
        </p:nvSpPr>
        <p:spPr>
          <a:xfrm>
            <a:off x="110170" y="343103"/>
            <a:ext cx="8130803" cy="507076"/>
          </a:xfrm>
        </p:spPr>
        <p:txBody>
          <a:bodyPr/>
          <a:lstStyle/>
          <a:p>
            <a:r>
              <a:rPr lang="fr-FR" sz="2000"/>
              <a:t>ENASIS – La connexion SANS compte</a:t>
            </a:r>
          </a:p>
        </p:txBody>
      </p:sp>
      <p:sp>
        <p:nvSpPr>
          <p:cNvPr id="4" name="Espace réservé du contenu 4">
            <a:extLst>
              <a:ext uri="{FF2B5EF4-FFF2-40B4-BE49-F238E27FC236}">
                <a16:creationId xmlns:a16="http://schemas.microsoft.com/office/drawing/2014/main" id="{24F895D8-94FB-DB2F-816F-274E76ED5A4A}"/>
              </a:ext>
            </a:extLst>
          </p:cNvPr>
          <p:cNvSpPr txBox="1">
            <a:spLocks/>
          </p:cNvSpPr>
          <p:nvPr/>
        </p:nvSpPr>
        <p:spPr>
          <a:xfrm>
            <a:off x="1802883" y="2406870"/>
            <a:ext cx="6300233" cy="126387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ExtraBold"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Extra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500"/>
              <a:t>• Transmettre dans le mail : </a:t>
            </a:r>
          </a:p>
          <a:p>
            <a:pPr marL="0" indent="0">
              <a:buNone/>
            </a:pPr>
            <a:r>
              <a:rPr lang="fr-FR" sz="1500"/>
              <a:t> 	   • Nom et prénom</a:t>
            </a:r>
          </a:p>
          <a:p>
            <a:pPr marL="0" indent="0">
              <a:buNone/>
            </a:pPr>
            <a:r>
              <a:rPr lang="fr-FR" sz="1500"/>
              <a:t>  	    • Jour et mois de naissance </a:t>
            </a:r>
          </a:p>
          <a:p>
            <a:pPr marL="0" indent="0">
              <a:buNone/>
            </a:pPr>
            <a:r>
              <a:rPr lang="fr-FR" sz="1500"/>
              <a:t>   	     • Son adresse mail.</a:t>
            </a:r>
          </a:p>
        </p:txBody>
      </p:sp>
      <p:sp>
        <p:nvSpPr>
          <p:cNvPr id="5" name="Espace réservé du contenu 4">
            <a:extLst>
              <a:ext uri="{FF2B5EF4-FFF2-40B4-BE49-F238E27FC236}">
                <a16:creationId xmlns:a16="http://schemas.microsoft.com/office/drawing/2014/main" id="{9A11792E-9274-5F2F-8819-45B9DF1C1806}"/>
              </a:ext>
            </a:extLst>
          </p:cNvPr>
          <p:cNvSpPr txBox="1">
            <a:spLocks/>
          </p:cNvSpPr>
          <p:nvPr/>
        </p:nvSpPr>
        <p:spPr>
          <a:xfrm>
            <a:off x="610499" y="1390809"/>
            <a:ext cx="6199876" cy="83537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ExtraBold"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Extra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500"/>
              <a:t>Faire une demande d’identifiant par mail à l’adresse suivante :        </a:t>
            </a:r>
          </a:p>
          <a:p>
            <a:pPr marL="0" indent="0">
              <a:buNone/>
            </a:pPr>
            <a:r>
              <a:rPr lang="fr-FR" sz="1500"/>
              <a:t>                     </a:t>
            </a:r>
            <a:r>
              <a:rPr lang="fr-FR" sz="1500">
                <a:hlinkClick r:id="rId3"/>
              </a:rPr>
              <a:t>geomatique@valabre.com</a:t>
            </a:r>
            <a:r>
              <a:rPr lang="fr-FR" sz="1500"/>
              <a:t>  </a:t>
            </a:r>
          </a:p>
        </p:txBody>
      </p:sp>
      <p:sp>
        <p:nvSpPr>
          <p:cNvPr id="6" name="Espace réservé du contenu 4">
            <a:extLst>
              <a:ext uri="{FF2B5EF4-FFF2-40B4-BE49-F238E27FC236}">
                <a16:creationId xmlns:a16="http://schemas.microsoft.com/office/drawing/2014/main" id="{CB704AD9-9C73-A510-7953-DC0677BA10DE}"/>
              </a:ext>
            </a:extLst>
          </p:cNvPr>
          <p:cNvSpPr txBox="1">
            <a:spLocks/>
          </p:cNvSpPr>
          <p:nvPr/>
        </p:nvSpPr>
        <p:spPr>
          <a:xfrm>
            <a:off x="2359767" y="4112160"/>
            <a:ext cx="6675482" cy="126387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ExtraBold"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Extra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500"/>
              <a:t>• Ou bien, </a:t>
            </a:r>
          </a:p>
          <a:p>
            <a:pPr marL="0" indent="0">
              <a:buNone/>
            </a:pPr>
            <a:r>
              <a:rPr lang="fr-FR" sz="1500"/>
              <a:t>                  Remplissez le formulaire via le QR code ci-dessus !</a:t>
            </a:r>
          </a:p>
        </p:txBody>
      </p:sp>
      <p:sp>
        <p:nvSpPr>
          <p:cNvPr id="7" name="Espace réservé du contenu 4">
            <a:extLst>
              <a:ext uri="{FF2B5EF4-FFF2-40B4-BE49-F238E27FC236}">
                <a16:creationId xmlns:a16="http://schemas.microsoft.com/office/drawing/2014/main" id="{3AF34853-A0E1-5FB3-6CC8-8708D13E436C}"/>
              </a:ext>
            </a:extLst>
          </p:cNvPr>
          <p:cNvSpPr txBox="1">
            <a:spLocks/>
          </p:cNvSpPr>
          <p:nvPr/>
        </p:nvSpPr>
        <p:spPr>
          <a:xfrm>
            <a:off x="1884093" y="5392731"/>
            <a:ext cx="7888083" cy="706997"/>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ExtraBold"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Extra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500">
                <a:latin typeface="Montserrat ExtraBold"/>
              </a:rPr>
              <a:t>Des identifiants provisoires vous seront transmis par mail sous 15 jours, ils seront à modifier sur votre compte par la suite.</a:t>
            </a:r>
          </a:p>
        </p:txBody>
      </p:sp>
      <p:sp>
        <p:nvSpPr>
          <p:cNvPr id="10" name="Rectangle 9">
            <a:extLst>
              <a:ext uri="{FF2B5EF4-FFF2-40B4-BE49-F238E27FC236}">
                <a16:creationId xmlns:a16="http://schemas.microsoft.com/office/drawing/2014/main" id="{9593CF44-A86A-98D9-AA4C-9E70BE745BC2}"/>
              </a:ext>
            </a:extLst>
          </p:cNvPr>
          <p:cNvSpPr/>
          <p:nvPr/>
        </p:nvSpPr>
        <p:spPr>
          <a:xfrm>
            <a:off x="2275156" y="3986463"/>
            <a:ext cx="6521967" cy="89835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space réservé du contenu 4">
            <a:extLst>
              <a:ext uri="{FF2B5EF4-FFF2-40B4-BE49-F238E27FC236}">
                <a16:creationId xmlns:a16="http://schemas.microsoft.com/office/drawing/2014/main" id="{7926BD0B-7AE1-37BC-9C5D-00D3358C3CD8}"/>
              </a:ext>
            </a:extLst>
          </p:cNvPr>
          <p:cNvSpPr txBox="1">
            <a:spLocks/>
          </p:cNvSpPr>
          <p:nvPr/>
        </p:nvSpPr>
        <p:spPr>
          <a:xfrm>
            <a:off x="2154274" y="6354001"/>
            <a:ext cx="7754259" cy="349479"/>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ExtraBold"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Extra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000">
                <a:solidFill>
                  <a:srgbClr val="FF0000"/>
                </a:solidFill>
                <a:latin typeface="Montserrat ExtraBold"/>
              </a:rPr>
              <a:t>SERA PRIS EN COMPTE A PARTIR DE SEPTEMBRE 2024</a:t>
            </a:r>
          </a:p>
        </p:txBody>
      </p:sp>
      <p:sp>
        <p:nvSpPr>
          <p:cNvPr id="9" name="Espace réservé du contenu 4">
            <a:extLst>
              <a:ext uri="{FF2B5EF4-FFF2-40B4-BE49-F238E27FC236}">
                <a16:creationId xmlns:a16="http://schemas.microsoft.com/office/drawing/2014/main" id="{934BF021-9804-A768-C990-A310D32A95C4}"/>
              </a:ext>
            </a:extLst>
          </p:cNvPr>
          <p:cNvSpPr txBox="1">
            <a:spLocks/>
          </p:cNvSpPr>
          <p:nvPr/>
        </p:nvSpPr>
        <p:spPr>
          <a:xfrm>
            <a:off x="6810375" y="2976072"/>
            <a:ext cx="2961801" cy="349479"/>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ExtraBold"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Extra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1100">
                <a:solidFill>
                  <a:srgbClr val="FF0000"/>
                </a:solidFill>
                <a:latin typeface="Montserrat ExtraBold"/>
              </a:rPr>
              <a:t>SERA PRIS EN COMPTE A PARTIR DE SEPTEMBRE 2024</a:t>
            </a:r>
          </a:p>
        </p:txBody>
      </p:sp>
    </p:spTree>
    <p:extLst>
      <p:ext uri="{BB962C8B-B14F-4D97-AF65-F5344CB8AC3E}">
        <p14:creationId xmlns:p14="http://schemas.microsoft.com/office/powerpoint/2010/main" val="452497184"/>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1e6adf9-4073-4256-95f1-81b1fd7373a3">
      <Terms xmlns="http://schemas.microsoft.com/office/infopath/2007/PartnerControls"/>
    </lcf76f155ced4ddcb4097134ff3c332f>
    <TaxCatchAll xmlns="b71156f7-67e0-477f-b388-c79f785e17e8" xsi:nil="true"/>
    <SharedWithUsers xmlns="b71156f7-67e0-477f-b388-c79f785e17e8">
      <UserInfo>
        <DisplayName>Claire RIGHI</DisplayName>
        <AccountId>16</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4859E2BC5A4604BA7D50A72D1DCDCB8" ma:contentTypeVersion="14" ma:contentTypeDescription="Crée un document." ma:contentTypeScope="" ma:versionID="168b961854fb45079418a854309a7e05">
  <xsd:schema xmlns:xsd="http://www.w3.org/2001/XMLSchema" xmlns:xs="http://www.w3.org/2001/XMLSchema" xmlns:p="http://schemas.microsoft.com/office/2006/metadata/properties" xmlns:ns2="b1e6adf9-4073-4256-95f1-81b1fd7373a3" xmlns:ns3="b71156f7-67e0-477f-b388-c79f785e17e8" targetNamespace="http://schemas.microsoft.com/office/2006/metadata/properties" ma:root="true" ma:fieldsID="4c0f8462b8f555816d704d8f43213972" ns2:_="" ns3:_="">
    <xsd:import namespace="b1e6adf9-4073-4256-95f1-81b1fd7373a3"/>
    <xsd:import namespace="b71156f7-67e0-477f-b388-c79f785e17e8"/>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bjectDetectorVersion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e6adf9-4073-4256-95f1-81b1fd7373a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Balises d’images" ma:readOnly="false" ma:fieldId="{5cf76f15-5ced-4ddc-b409-7134ff3c332f}" ma:taxonomyMulti="true" ma:sspId="aed7381f-aa44-481e-90d2-df0e4a4019a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71156f7-67e0-477f-b388-c79f785e17e8"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33ca12f3-835f-493c-856a-e4bd85e05453}" ma:internalName="TaxCatchAll" ma:showField="CatchAllData" ma:web="b71156f7-67e0-477f-b388-c79f785e17e8">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92BAA5C-3BB4-4045-8A26-169A80486181}">
  <ds:schemaRefs>
    <ds:schemaRef ds:uri="http://schemas.microsoft.com/office/2006/documentManagement/types"/>
    <ds:schemaRef ds:uri="http://schemas.openxmlformats.org/package/2006/metadata/core-properties"/>
    <ds:schemaRef ds:uri="http://www.w3.org/XML/1998/namespace"/>
    <ds:schemaRef ds:uri="http://purl.org/dc/terms/"/>
    <ds:schemaRef ds:uri="http://purl.org/dc/dcmitype/"/>
    <ds:schemaRef ds:uri="http://schemas.microsoft.com/office/infopath/2007/PartnerControls"/>
    <ds:schemaRef ds:uri="http://purl.org/dc/elements/1.1/"/>
    <ds:schemaRef ds:uri="b71156f7-67e0-477f-b388-c79f785e17e8"/>
    <ds:schemaRef ds:uri="b1e6adf9-4073-4256-95f1-81b1fd7373a3"/>
    <ds:schemaRef ds:uri="http://schemas.microsoft.com/office/2006/metadata/properties"/>
  </ds:schemaRefs>
</ds:datastoreItem>
</file>

<file path=customXml/itemProps2.xml><?xml version="1.0" encoding="utf-8"?>
<ds:datastoreItem xmlns:ds="http://schemas.openxmlformats.org/officeDocument/2006/customXml" ds:itemID="{92A9B11B-55FB-4D3D-81D5-31EE1BE4D8A9}">
  <ds:schemaRefs>
    <ds:schemaRef ds:uri="http://schemas.microsoft.com/sharepoint/v3/contenttype/forms"/>
  </ds:schemaRefs>
</ds:datastoreItem>
</file>

<file path=customXml/itemProps3.xml><?xml version="1.0" encoding="utf-8"?>
<ds:datastoreItem xmlns:ds="http://schemas.openxmlformats.org/officeDocument/2006/customXml" ds:itemID="{A70495E1-61FC-4D2D-B8A9-DC192AC5E289}">
  <ds:schemaRefs>
    <ds:schemaRef ds:uri="b1e6adf9-4073-4256-95f1-81b1fd7373a3"/>
    <ds:schemaRef ds:uri="b71156f7-67e0-477f-b388-c79f785e17e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363</TotalTime>
  <Words>5246</Words>
  <Application>Microsoft Office PowerPoint</Application>
  <PresentationFormat>Format A4 (210 x 297 mm)</PresentationFormat>
  <Paragraphs>819</Paragraphs>
  <Slides>166</Slides>
  <Notes>48</Notes>
  <HiddenSlides>0</HiddenSlides>
  <MMClips>4</MMClips>
  <ScaleCrop>false</ScaleCrop>
  <HeadingPairs>
    <vt:vector size="6" baseType="variant">
      <vt:variant>
        <vt:lpstr>Polices utilisées</vt:lpstr>
      </vt:variant>
      <vt:variant>
        <vt:i4>17</vt:i4>
      </vt:variant>
      <vt:variant>
        <vt:lpstr>Thème</vt:lpstr>
      </vt:variant>
      <vt:variant>
        <vt:i4>1</vt:i4>
      </vt:variant>
      <vt:variant>
        <vt:lpstr>Titres des diapositives</vt:lpstr>
      </vt:variant>
      <vt:variant>
        <vt:i4>166</vt:i4>
      </vt:variant>
    </vt:vector>
  </HeadingPairs>
  <TitlesOfParts>
    <vt:vector size="184" baseType="lpstr">
      <vt:lpstr>Aptos</vt:lpstr>
      <vt:lpstr>Arial</vt:lpstr>
      <vt:lpstr>Calibri</vt:lpstr>
      <vt:lpstr>Courier New</vt:lpstr>
      <vt:lpstr>Lucida Sans</vt:lpstr>
      <vt:lpstr>Montserrat</vt:lpstr>
      <vt:lpstr>Montserrat ExtraBold</vt:lpstr>
      <vt:lpstr>Montserrat ExtraLight</vt:lpstr>
      <vt:lpstr>Montserrat Light</vt:lpstr>
      <vt:lpstr>Montserrat Medium</vt:lpstr>
      <vt:lpstr>Montserrat SemiBold</vt:lpstr>
      <vt:lpstr>Noto Sans</vt:lpstr>
      <vt:lpstr>Poppins</vt:lpstr>
      <vt:lpstr>Segoe UI</vt:lpstr>
      <vt:lpstr>Symbol</vt:lpstr>
      <vt:lpstr>Tahoma</vt:lpstr>
      <vt:lpstr>Wingdings</vt:lpstr>
      <vt:lpstr>Thème Office</vt:lpstr>
      <vt:lpstr>Présentation PowerPoint</vt:lpstr>
      <vt:lpstr>Présentation PowerPoint</vt:lpstr>
      <vt:lpstr>PROPOS INTRODUCTIFS</vt:lpstr>
      <vt:lpstr>L’équipe du Pôle des Nouvelles Technologies</vt:lpstr>
      <vt:lpstr>La solution OPEN et l’Entente VALABRE</vt:lpstr>
      <vt:lpstr>Déploiement d’OPEN</vt:lpstr>
      <vt:lpstr>Déploiement d’OPEN</vt:lpstr>
      <vt:lpstr>Place aux présentations</vt:lpstr>
      <vt:lpstr>OPEN D.E.C.I. </vt:lpstr>
      <vt:lpstr>La DECI dans OPEN, contexte</vt:lpstr>
      <vt:lpstr>La DECI dans OPEN, principe</vt:lpstr>
      <vt:lpstr>La DECI dans OPEN, concrètement</vt:lpstr>
      <vt:lpstr>Retours sur OPEN DECI</vt:lpstr>
      <vt:lpstr>Plateforme Partagée pour la gestion des PEI dans l’AUDE :  OPEN SIS 11 / DECI  Utilisation de l’outil « Filtrer par utilisateur » de Lizmap</vt:lpstr>
      <vt:lpstr>Présentation PowerPoint</vt:lpstr>
      <vt:lpstr>Présentation PowerPoint</vt:lpstr>
      <vt:lpstr>OPEN DECI</vt:lpstr>
      <vt:lpstr>Gestion des PEI via l’OPENSIS13</vt:lpstr>
      <vt:lpstr>Changement de statut (dispo/indispo) </vt:lpstr>
      <vt:lpstr> </vt:lpstr>
      <vt:lpstr>Contact Bureau SIG13 :</vt:lpstr>
      <vt:lpstr>Présentation PowerPoint</vt:lpstr>
      <vt:lpstr>Logiciel actuel pour la DECI du SDIS06</vt:lpstr>
      <vt:lpstr>Objectif DECI, 2 projets Lizmap</vt:lpstr>
      <vt:lpstr>Exemple d’utilisation opendeciops: un code couleur simple reconnaissance inférieure à 2 ans= vert, supérieure= rouge. Utilisation de filtres spatiaux selon les zones de compétence des Casernes Quelques champs seulement sont éditables, possibilité de déplacer un PEI et d’y ajouter une anomalie bloquante ou non</vt:lpstr>
      <vt:lpstr>Exemple d’utilisation opendecitech: un code couleur appliqué sur les dates des contrôles techniques, associé à un envoi de mail en cas de date dépassée. Les Mairies, EPCI, éditent les PEI, les Pompiers Prévision ont les droits de saisie sur l’ensemble des champs et disposent de toutes les symbologies appliquées aux PEI pour les 2 projets</vt:lpstr>
      <vt:lpstr>Merci de votre attention</vt:lpstr>
      <vt:lpstr>Dataviz SDIS34</vt:lpstr>
      <vt:lpstr>Intérêts opérationnels et péri-opérationnels du portail cartographique OpenSIS34 / Lizmap</vt:lpstr>
      <vt:lpstr>Un peu d’histoire...</vt:lpstr>
      <vt:lpstr>Présentation PowerPoint</vt:lpstr>
      <vt:lpstr>Statistiques de consultation</vt:lpstr>
      <vt:lpstr>Statistiques de consultation</vt:lpstr>
      <vt:lpstr>Cartographie opérationnelle</vt:lpstr>
      <vt:lpstr>Présentation PowerPoint</vt:lpstr>
      <vt:lpstr>Présentation PowerPoint</vt:lpstr>
      <vt:lpstr>Interventions du SDIS34</vt:lpstr>
      <vt:lpstr>Interventions du SDIS34</vt:lpstr>
      <vt:lpstr>Présentation PowerPoint</vt:lpstr>
      <vt:lpstr>Interventions du SDIS34 - Graphiques</vt:lpstr>
      <vt:lpstr>Interventions du SDIS34 - Graphiques</vt:lpstr>
      <vt:lpstr>Interventions du SDIS34 - Filtrage</vt:lpstr>
      <vt:lpstr>Bilans et perspectives</vt:lpstr>
      <vt:lpstr>LIZMAP Actualités, perspectives, problèmes et solutions</vt:lpstr>
      <vt:lpstr>Introduction</vt:lpstr>
      <vt:lpstr>Plan de cette présentation</vt:lpstr>
      <vt:lpstr>Métriques sur les instances Lizmap  des serveurs</vt:lpstr>
      <vt:lpstr>Nombre de cartes ouvertes par an</vt:lpstr>
      <vt:lpstr>Nombre de cartes par groupe d’instances</vt:lpstr>
      <vt:lpstr>Nombre d’autres actions Lizmap par année</vt:lpstr>
      <vt:lpstr>Nombre d’instances créées sur les serveurs</vt:lpstr>
      <vt:lpstr>Nombre d’instances actives par année</vt:lpstr>
      <vt:lpstr>Nombre de requêtes à QGIS Server par Lizmap</vt:lpstr>
      <vt:lpstr>Métriques des requêtes QGIS par instance</vt:lpstr>
      <vt:lpstr>Mémoire vive totale prise pour les projets QGIS</vt:lpstr>
      <vt:lpstr>Nombre d’erreurs QGIS Server par instance</vt:lpstr>
      <vt:lpstr>Courbe des temps des requêtes  depuis 3 mois</vt:lpstr>
      <vt:lpstr>Nombre de projets QGIS actifs par serveur</vt:lpstr>
      <vt:lpstr>Versions de QGIS bureautique des projets</vt:lpstr>
      <vt:lpstr>Améliorations de la version 3.7 de Lizmap Web Client</vt:lpstr>
      <vt:lpstr>Améliorations de la version 3.7 de Lizmap Web Client : Arbre des couches</vt:lpstr>
      <vt:lpstr>Améliorations de la version 3.7 de Lizmap Web Client : Mise en page</vt:lpstr>
      <vt:lpstr>Améliorations de la version 3.7 de Lizmap Web Client : Ajout de données en relation depuis le parent</vt:lpstr>
      <vt:lpstr>Améliorations de la version 3.7 de Lizmap Web Client : Dessin ajout de texte</vt:lpstr>
      <vt:lpstr>Améliorations de la version 3.7 de Lizmap Web Client : Dessin avec contraintes</vt:lpstr>
      <vt:lpstr>Améliorations de la version 3.7 de Lizmap Web Client : Des actions de projet et de couche</vt:lpstr>
      <vt:lpstr>Validation et optimisation des projets QGIS pour le Web : contrôles</vt:lpstr>
      <vt:lpstr>Améliorations de la version 3.8 de Lizmap Web Client</vt:lpstr>
      <vt:lpstr>Améliorations de la version 3.8 de Lizmap Web Client</vt:lpstr>
      <vt:lpstr>Merci de votre attention</vt:lpstr>
      <vt:lpstr>Les bonnes pratiques de l’administrateur Lizmap</vt:lpstr>
      <vt:lpstr>Les 10 commandements  de l’administrateur Open</vt:lpstr>
      <vt:lpstr>1. Une clé primaire en BigInt tu oublieras  </vt:lpstr>
      <vt:lpstr>1. Une clé primaire en BigInt tu oublieras  </vt:lpstr>
      <vt:lpstr>2. Un index spatial à toutes tes tables tu mettras  </vt:lpstr>
      <vt:lpstr>Présentation PowerPoint</vt:lpstr>
      <vt:lpstr>Présentation PowerPoint</vt:lpstr>
      <vt:lpstr>Présentation PowerPoint</vt:lpstr>
      <vt:lpstr>5. Ton environnement QGis correctement tu configureras</vt:lpstr>
      <vt:lpstr>5. Ton environnement QGis correctement tu configureras</vt:lpstr>
      <vt:lpstr>6. La duplication des couches tu limiteras</vt:lpstr>
      <vt:lpstr>Présentation PowerPoint</vt:lpstr>
      <vt:lpstr>Présentation PowerPoint</vt:lpstr>
      <vt:lpstr>Présentation PowerPoint</vt:lpstr>
      <vt:lpstr>7. Les logs tu liras, tu reliras et tu comprendras   </vt:lpstr>
      <vt:lpstr>7. Les logs tu liras, tu reliras et tu comprendras   </vt:lpstr>
      <vt:lpstr>8. L’onglet des projets QGis, tu consulteras  </vt:lpstr>
      <vt:lpstr>8. L’onglet des projets QGis, tu consulteras  </vt:lpstr>
      <vt:lpstr>Présentation PowerPoint</vt:lpstr>
      <vt:lpstr>9. Des poupées russes tu te méfieras</vt:lpstr>
      <vt:lpstr> Les nouveaux flux de la Geoplateforme tu configureras </vt:lpstr>
      <vt:lpstr> Les nouveaux flux de la Geoplateforme tu configureras </vt:lpstr>
      <vt:lpstr> Les nouveaux flux de la Geoplateforme tu configureras </vt:lpstr>
      <vt:lpstr>Merci de votre attention</vt:lpstr>
      <vt:lpstr>ENASIS</vt:lpstr>
      <vt:lpstr>ENASIS – Les objectifs</vt:lpstr>
      <vt:lpstr>ENASIS - Le contenu</vt:lpstr>
      <vt:lpstr>ENASIS – La connexion AVEC compte</vt:lpstr>
      <vt:lpstr>ENASIS – La connexion SANS compte</vt:lpstr>
      <vt:lpstr>Merci de votre attention</vt:lpstr>
      <vt:lpstr>Présentation PowerPoint</vt:lpstr>
      <vt:lpstr>Présentation PowerPoint</vt:lpstr>
      <vt:lpstr>Journée OpenSIS 2024</vt:lpstr>
      <vt:lpstr>LIDAR HD et Feux de végétaux</vt:lpstr>
      <vt:lpstr>Contexte</vt:lpstr>
      <vt:lpstr>Cartographie de l’aléa actuelle</vt:lpstr>
      <vt:lpstr>La technologie LIDAR</vt:lpstr>
      <vt:lpstr>Couverture nationale LIDAR</vt:lpstr>
      <vt:lpstr>Stratégie exploitation LIDAR</vt:lpstr>
      <vt:lpstr>Stratégie exploitation LIDAR</vt:lpstr>
      <vt:lpstr>Production</vt:lpstr>
      <vt:lpstr>Végétation</vt:lpstr>
      <vt:lpstr>Continuité végétation basse</vt:lpstr>
      <vt:lpstr>Pénétration</vt:lpstr>
      <vt:lpstr>Accessibilité</vt:lpstr>
      <vt:lpstr>Enjeux techniques et opérationnels</vt:lpstr>
      <vt:lpstr>Et des perspectives</vt:lpstr>
      <vt:lpstr>Et d’autres perspectives</vt:lpstr>
      <vt:lpstr>Accès aux données</vt:lpstr>
      <vt:lpstr>Merci de votre attention</vt:lpstr>
      <vt:lpstr>Partage d’expérience Un projet OPEN pour la famille DuPÔNT</vt:lpstr>
      <vt:lpstr>La cordonnerie c’est du passé</vt:lpstr>
      <vt:lpstr>OPEN, outil de supervision</vt:lpstr>
      <vt:lpstr>OPEN, outil de supervision</vt:lpstr>
      <vt:lpstr>Merci de votre attention</vt:lpstr>
      <vt:lpstr>QfieldCloud</vt:lpstr>
      <vt:lpstr>Un QFieldCloud auto-hébergé ?</vt:lpstr>
      <vt:lpstr>QField &amp; QFieldCloud</vt:lpstr>
      <vt:lpstr>QField - Les projets QGIS dans la poche</vt:lpstr>
      <vt:lpstr>QFieldCloud - Portail web pour synchroniser les projets et les données</vt:lpstr>
      <vt:lpstr>QField.Cloud ou QFieldCloud auto-hébergé ?</vt:lpstr>
      <vt:lpstr>QFieldCloud auto-hébergé</vt:lpstr>
      <vt:lpstr>Créer le super-utilisateur</vt:lpstr>
      <vt:lpstr>Créer un utilisateur</vt:lpstr>
      <vt:lpstr>Souscriptions</vt:lpstr>
      <vt:lpstr>Se connecter depuis QGIS</vt:lpstr>
      <vt:lpstr>Les étapes de publication : créer le projet</vt:lpstr>
      <vt:lpstr>Les étapes de publication : synchroniser</vt:lpstr>
      <vt:lpstr>Se connecter avec QField</vt:lpstr>
      <vt:lpstr>Synchroniser les données PostgreSQL</vt:lpstr>
      <vt:lpstr>Utiliser la synchronisation PostgreSQL</vt:lpstr>
      <vt:lpstr>Conclusion</vt:lpstr>
      <vt:lpstr>Merci de votre attention !</vt:lpstr>
      <vt:lpstr>OPEN &amp; CRIMSON</vt:lpstr>
      <vt:lpstr>Du flux « à la carte »</vt:lpstr>
      <vt:lpstr>Les objectifs </vt:lpstr>
      <vt:lpstr>Le processus  </vt:lpstr>
      <vt:lpstr>La mise en œuvre</vt:lpstr>
      <vt:lpstr>Merci de votre attention.</vt:lpstr>
      <vt:lpstr>FME SERVER</vt:lpstr>
      <vt:lpstr>Principe et Historique</vt:lpstr>
      <vt:lpstr>Récente mise en place au PôNT</vt:lpstr>
      <vt:lpstr>Programmer une synchro</vt:lpstr>
      <vt:lpstr>Travail avec le SDIS 06</vt:lpstr>
      <vt:lpstr>Déploiement futur</vt:lpstr>
      <vt:lpstr>Merci de votre attention</vt:lpstr>
      <vt:lpstr>OPEN COZ Sud Perspectives </vt:lpstr>
      <vt:lpstr>Open COZ, objectifs de la zone sud</vt:lpstr>
      <vt:lpstr>Open COZ Sud, aujourd’hui…</vt:lpstr>
      <vt:lpstr>Open COZ Sud, demain…</vt:lpstr>
      <vt:lpstr>Open COZ Sud, après-demain…</vt:lpstr>
      <vt:lpstr>Open COZ Sud, la réplication logique</vt:lpstr>
      <vt:lpstr>Open COZ Sud, synthèse</vt:lpstr>
      <vt:lpstr>Open COZ Sud, perspectives</vt:lpstr>
      <vt:lpstr>La fin de journée approche...  Place aux discussions finales !</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Léo BATTESTI</dc:creator>
  <cp:lastModifiedBy>Adeline BELLET</cp:lastModifiedBy>
  <cp:revision>57</cp:revision>
  <dcterms:created xsi:type="dcterms:W3CDTF">2023-10-16T13:15:33Z</dcterms:created>
  <dcterms:modified xsi:type="dcterms:W3CDTF">2024-05-28T12:28:47Z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0x01010034859E2BC5A4604BA7D50A72D1DCDCB8</vt:lpwstr>
  </property>
  <property fmtid="{D5CDD505-2E9C-101B-9397-08002B2CF9AE}" pid="3" name="MediaServiceImageTags">
    <vt:lpwstr/>
  </property>
</Properties>
</file>